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1" r:id="rId6"/>
    <p:sldId id="299" r:id="rId7"/>
    <p:sldId id="294" r:id="rId8"/>
    <p:sldId id="296" r:id="rId9"/>
    <p:sldId id="297" r:id="rId10"/>
    <p:sldId id="295" r:id="rId11"/>
    <p:sldId id="298" r:id="rId12"/>
    <p:sldId id="300" r:id="rId13"/>
    <p:sldId id="303" r:id="rId14"/>
    <p:sldId id="304" r:id="rId15"/>
    <p:sldId id="301" r:id="rId16"/>
    <p:sldId id="302" r:id="rId17"/>
    <p:sldId id="305" r:id="rId18"/>
    <p:sldId id="306" r:id="rId19"/>
    <p:sldId id="307" r:id="rId20"/>
    <p:sldId id="308" r:id="rId21"/>
    <p:sldId id="293" r:id="rId22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7" d="100"/>
          <a:sy n="117" d="100"/>
        </p:scale>
        <p:origin x="-1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BECD7-82C3-A641-B1D1-3333C5982979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608448-19E2-0542-B952-3F5B2E0F592D}">
      <dgm:prSet phldrT="[Testo]"/>
      <dgm:spPr/>
      <dgm:t>
        <a:bodyPr/>
        <a:lstStyle/>
        <a:p>
          <a:r>
            <a:rPr lang="it-IT" dirty="0" smtClean="0"/>
            <a:t>Anamnesi positiva</a:t>
          </a:r>
        </a:p>
        <a:p>
          <a:r>
            <a:rPr lang="it-IT" dirty="0" err="1" smtClean="0"/>
            <a:t>Familiarita’</a:t>
          </a:r>
          <a:r>
            <a:rPr lang="it-IT" dirty="0" smtClean="0"/>
            <a:t> di 1 grado</a:t>
          </a:r>
        </a:p>
        <a:p>
          <a:r>
            <a:rPr lang="it-IT" dirty="0" smtClean="0"/>
            <a:t>Presenza o meno di </a:t>
          </a:r>
          <a:r>
            <a:rPr lang="it-IT" dirty="0" err="1" smtClean="0"/>
            <a:t>helicobacter</a:t>
          </a:r>
          <a:r>
            <a:rPr lang="it-IT" dirty="0" smtClean="0"/>
            <a:t> </a:t>
          </a:r>
          <a:r>
            <a:rPr lang="it-IT" dirty="0" err="1" smtClean="0"/>
            <a:t>pylori</a:t>
          </a:r>
          <a:endParaRPr lang="it-IT" dirty="0" smtClean="0"/>
        </a:p>
        <a:p>
          <a:r>
            <a:rPr lang="it-IT" dirty="0" smtClean="0"/>
            <a:t>Abitudine tabagica</a:t>
          </a:r>
          <a:endParaRPr lang="it-IT" dirty="0"/>
        </a:p>
      </dgm:t>
    </dgm:pt>
    <dgm:pt modelId="{B07A2CC7-9D60-224D-8CF4-ADF56BC8CD8C}" type="parTrans" cxnId="{6627E91A-C0C0-994D-B4A3-46ED3CE28ABC}">
      <dgm:prSet/>
      <dgm:spPr/>
      <dgm:t>
        <a:bodyPr/>
        <a:lstStyle/>
        <a:p>
          <a:endParaRPr lang="it-IT"/>
        </a:p>
      </dgm:t>
    </dgm:pt>
    <dgm:pt modelId="{FCFF31C3-6510-624A-BAD3-7B56795CFE7D}" type="sibTrans" cxnId="{6627E91A-C0C0-994D-B4A3-46ED3CE28ABC}">
      <dgm:prSet/>
      <dgm:spPr/>
      <dgm:t>
        <a:bodyPr/>
        <a:lstStyle/>
        <a:p>
          <a:endParaRPr lang="it-IT"/>
        </a:p>
      </dgm:t>
    </dgm:pt>
    <dgm:pt modelId="{EEF79803-26FB-BC46-BF09-78859AE6B03C}">
      <dgm:prSet phldrT="[Testo]"/>
      <dgm:spPr/>
      <dgm:t>
        <a:bodyPr/>
        <a:lstStyle/>
        <a:p>
          <a:r>
            <a:rPr lang="it-IT" dirty="0" smtClean="0"/>
            <a:t>Interventi </a:t>
          </a:r>
          <a:r>
            <a:rPr lang="it-IT" dirty="0" err="1" smtClean="0"/>
            <a:t>resettivi</a:t>
          </a:r>
          <a:endParaRPr lang="it-IT" dirty="0"/>
        </a:p>
      </dgm:t>
    </dgm:pt>
    <dgm:pt modelId="{942ADFD3-6B60-664D-8833-24A89F4EEB23}" type="parTrans" cxnId="{99F9783E-291D-C240-98CA-CE54F597C8A4}">
      <dgm:prSet/>
      <dgm:spPr/>
      <dgm:t>
        <a:bodyPr/>
        <a:lstStyle/>
        <a:p>
          <a:endParaRPr lang="it-IT"/>
        </a:p>
      </dgm:t>
    </dgm:pt>
    <dgm:pt modelId="{E927DA3E-A6F0-4D4B-B24D-1C17F0EB58ED}" type="sibTrans" cxnId="{99F9783E-291D-C240-98CA-CE54F597C8A4}">
      <dgm:prSet/>
      <dgm:spPr/>
      <dgm:t>
        <a:bodyPr/>
        <a:lstStyle/>
        <a:p>
          <a:endParaRPr lang="it-IT"/>
        </a:p>
      </dgm:t>
    </dgm:pt>
    <dgm:pt modelId="{B6951687-1E74-B245-B46C-1A44303C9EC8}">
      <dgm:prSet phldrT="[Testo]"/>
      <dgm:spPr/>
      <dgm:t>
        <a:bodyPr/>
        <a:lstStyle/>
        <a:p>
          <a:r>
            <a:rPr lang="it-IT" dirty="0" smtClean="0"/>
            <a:t>Incidenza di reflusso gastro-esofageo</a:t>
          </a:r>
          <a:endParaRPr lang="it-IT" dirty="0"/>
        </a:p>
      </dgm:t>
    </dgm:pt>
    <dgm:pt modelId="{1DCEEB6F-AEF4-ED4A-90A7-57CE3C21AD65}" type="parTrans" cxnId="{D3C8DEDC-04EE-7B46-A13D-A1CEA780569D}">
      <dgm:prSet/>
      <dgm:spPr/>
      <dgm:t>
        <a:bodyPr/>
        <a:lstStyle/>
        <a:p>
          <a:endParaRPr lang="it-IT"/>
        </a:p>
      </dgm:t>
    </dgm:pt>
    <dgm:pt modelId="{9A713AF4-776E-0044-B6A9-1E659C194E25}" type="sibTrans" cxnId="{D3C8DEDC-04EE-7B46-A13D-A1CEA780569D}">
      <dgm:prSet/>
      <dgm:spPr/>
      <dgm:t>
        <a:bodyPr/>
        <a:lstStyle/>
        <a:p>
          <a:endParaRPr lang="it-IT"/>
        </a:p>
      </dgm:t>
    </dgm:pt>
    <dgm:pt modelId="{B151C6C4-B683-CF47-8D18-9E8B0E030E8E}">
      <dgm:prSet phldrT="[Testo]"/>
      <dgm:spPr/>
      <dgm:t>
        <a:bodyPr/>
        <a:lstStyle/>
        <a:p>
          <a:r>
            <a:rPr lang="it-IT" dirty="0" smtClean="0"/>
            <a:t>Interventi che escludono parti di stomaco alla EGDS</a:t>
          </a:r>
        </a:p>
      </dgm:t>
    </dgm:pt>
    <dgm:pt modelId="{9A509434-BFD0-ED4A-9993-C362EDD42D2F}" type="parTrans" cxnId="{F68FEE0E-8770-DE42-BA0A-81C5B555E83E}">
      <dgm:prSet/>
      <dgm:spPr/>
      <dgm:t>
        <a:bodyPr/>
        <a:lstStyle/>
        <a:p>
          <a:endParaRPr lang="it-IT"/>
        </a:p>
      </dgm:t>
    </dgm:pt>
    <dgm:pt modelId="{DE79906B-58CE-2440-BD32-3BF28589F132}" type="sibTrans" cxnId="{F68FEE0E-8770-DE42-BA0A-81C5B555E83E}">
      <dgm:prSet/>
      <dgm:spPr/>
      <dgm:t>
        <a:bodyPr/>
        <a:lstStyle/>
        <a:p>
          <a:endParaRPr lang="it-IT"/>
        </a:p>
      </dgm:t>
    </dgm:pt>
    <dgm:pt modelId="{91329C08-9950-A043-B0BB-2515807394B5}">
      <dgm:prSet phldrT="[Testo]"/>
      <dgm:spPr/>
      <dgm:t>
        <a:bodyPr/>
        <a:lstStyle/>
        <a:p>
          <a:r>
            <a:rPr lang="it-IT" dirty="0" smtClean="0"/>
            <a:t>Come gestire le patologie peptiche a lungo termine?</a:t>
          </a:r>
          <a:endParaRPr lang="it-IT" dirty="0"/>
        </a:p>
      </dgm:t>
    </dgm:pt>
    <dgm:pt modelId="{E4F114CB-7F81-534A-8085-8F917B9373F7}" type="parTrans" cxnId="{AD51D81B-3EAA-624D-96A5-5DD091198032}">
      <dgm:prSet/>
      <dgm:spPr/>
      <dgm:t>
        <a:bodyPr/>
        <a:lstStyle/>
        <a:p>
          <a:endParaRPr lang="it-IT"/>
        </a:p>
      </dgm:t>
    </dgm:pt>
    <dgm:pt modelId="{14E6658E-98B3-B141-8A82-6C8B206211D0}" type="sibTrans" cxnId="{AD51D81B-3EAA-624D-96A5-5DD091198032}">
      <dgm:prSet/>
      <dgm:spPr/>
      <dgm:t>
        <a:bodyPr/>
        <a:lstStyle/>
        <a:p>
          <a:endParaRPr lang="it-IT"/>
        </a:p>
      </dgm:t>
    </dgm:pt>
    <dgm:pt modelId="{614FB407-4180-184A-9E05-2386A11E8DD0}">
      <dgm:prSet phldrT="[Testo]"/>
      <dgm:spPr/>
      <dgm:t>
        <a:bodyPr/>
        <a:lstStyle/>
        <a:p>
          <a:r>
            <a:rPr lang="it-IT" dirty="0" smtClean="0"/>
            <a:t>Caratteristiche del paziente</a:t>
          </a:r>
          <a:endParaRPr lang="it-IT" dirty="0"/>
        </a:p>
      </dgm:t>
    </dgm:pt>
    <dgm:pt modelId="{3B27F2F0-664D-DB4E-9135-F3B4A407FF41}" type="parTrans" cxnId="{61560A10-2780-C540-8BCA-240F18CDD9E5}">
      <dgm:prSet/>
      <dgm:spPr/>
      <dgm:t>
        <a:bodyPr/>
        <a:lstStyle/>
        <a:p>
          <a:endParaRPr lang="it-IT"/>
        </a:p>
      </dgm:t>
    </dgm:pt>
    <dgm:pt modelId="{9CA8C292-2730-4045-8FE4-DC0B69BCF830}" type="sibTrans" cxnId="{61560A10-2780-C540-8BCA-240F18CDD9E5}">
      <dgm:prSet/>
      <dgm:spPr/>
      <dgm:t>
        <a:bodyPr/>
        <a:lstStyle/>
        <a:p>
          <a:endParaRPr lang="it-IT"/>
        </a:p>
      </dgm:t>
    </dgm:pt>
    <dgm:pt modelId="{89F84756-6694-BE40-94CB-15CA03405A18}">
      <dgm:prSet phldrT="[Testo]"/>
      <dgm:spPr/>
      <dgm:t>
        <a:bodyPr/>
        <a:lstStyle/>
        <a:p>
          <a:r>
            <a:rPr lang="it-IT" dirty="0" smtClean="0"/>
            <a:t>Tipo di intervento</a:t>
          </a:r>
          <a:endParaRPr lang="it-IT" dirty="0"/>
        </a:p>
      </dgm:t>
    </dgm:pt>
    <dgm:pt modelId="{173631CA-7838-6749-8ABC-BE061BBD90E3}" type="parTrans" cxnId="{B279A4D7-DDEE-6841-9F19-4720009B5FA8}">
      <dgm:prSet/>
      <dgm:spPr/>
      <dgm:t>
        <a:bodyPr/>
        <a:lstStyle/>
        <a:p>
          <a:endParaRPr lang="it-IT"/>
        </a:p>
      </dgm:t>
    </dgm:pt>
    <dgm:pt modelId="{37736B0C-04A3-2547-A6F4-5244D89BEFFB}" type="sibTrans" cxnId="{B279A4D7-DDEE-6841-9F19-4720009B5FA8}">
      <dgm:prSet/>
      <dgm:spPr/>
      <dgm:t>
        <a:bodyPr/>
        <a:lstStyle/>
        <a:p>
          <a:endParaRPr lang="it-IT"/>
        </a:p>
      </dgm:t>
    </dgm:pt>
    <dgm:pt modelId="{2F78492E-CE49-5C4C-8D67-7D0D1E17BA75}">
      <dgm:prSet phldrT="[Testo]"/>
      <dgm:spPr/>
      <dgm:t>
        <a:bodyPr/>
        <a:lstStyle/>
        <a:p>
          <a:r>
            <a:rPr lang="it-IT" dirty="0" smtClean="0"/>
            <a:t>Sorveglianza postoperatoria</a:t>
          </a:r>
          <a:endParaRPr lang="it-IT" dirty="0"/>
        </a:p>
      </dgm:t>
    </dgm:pt>
    <dgm:pt modelId="{1BED0FDF-8A12-2047-B5E6-5BDF78393A1B}" type="parTrans" cxnId="{8BA178F3-7E88-C24F-992A-2B58A574D372}">
      <dgm:prSet/>
      <dgm:spPr/>
      <dgm:t>
        <a:bodyPr/>
        <a:lstStyle/>
        <a:p>
          <a:endParaRPr lang="it-IT"/>
        </a:p>
      </dgm:t>
    </dgm:pt>
    <dgm:pt modelId="{BFE9F863-1248-9841-A684-1E0A0E3B36FE}" type="sibTrans" cxnId="{8BA178F3-7E88-C24F-992A-2B58A574D372}">
      <dgm:prSet/>
      <dgm:spPr/>
      <dgm:t>
        <a:bodyPr/>
        <a:lstStyle/>
        <a:p>
          <a:endParaRPr lang="it-IT"/>
        </a:p>
      </dgm:t>
    </dgm:pt>
    <dgm:pt modelId="{9CA518F2-7143-9649-861D-24C1702D0F50}">
      <dgm:prSet phldrT="[Testo]"/>
      <dgm:spPr/>
      <dgm:t>
        <a:bodyPr/>
        <a:lstStyle/>
        <a:p>
          <a:r>
            <a:rPr lang="it-IT" dirty="0" smtClean="0"/>
            <a:t>Interventi che alterano il normale equilibrio acido-base gastrico </a:t>
          </a:r>
        </a:p>
      </dgm:t>
    </dgm:pt>
    <dgm:pt modelId="{427CB1FB-8DFC-6940-8BB4-FE84662FBCAA}" type="parTrans" cxnId="{2C5D4167-CE34-7D40-BBB4-8FF8D4369A9C}">
      <dgm:prSet/>
      <dgm:spPr/>
      <dgm:t>
        <a:bodyPr/>
        <a:lstStyle/>
        <a:p>
          <a:endParaRPr lang="it-IT"/>
        </a:p>
      </dgm:t>
    </dgm:pt>
    <dgm:pt modelId="{2756536A-D230-8948-9816-3EDDEFA3328B}" type="sibTrans" cxnId="{2C5D4167-CE34-7D40-BBB4-8FF8D4369A9C}">
      <dgm:prSet/>
      <dgm:spPr/>
      <dgm:t>
        <a:bodyPr/>
        <a:lstStyle/>
        <a:p>
          <a:endParaRPr lang="it-IT"/>
        </a:p>
      </dgm:t>
    </dgm:pt>
    <dgm:pt modelId="{9CA4EF96-1E08-B04B-B07A-564297D76901}">
      <dgm:prSet phldrT="[Testo]"/>
      <dgm:spPr/>
      <dgm:t>
        <a:bodyPr/>
        <a:lstStyle/>
        <a:p>
          <a:r>
            <a:rPr lang="it-IT" dirty="0" smtClean="0"/>
            <a:t>Sintomatologia gastrica postprandiale</a:t>
          </a:r>
          <a:endParaRPr lang="it-IT" dirty="0"/>
        </a:p>
      </dgm:t>
    </dgm:pt>
    <dgm:pt modelId="{EB2CA583-B63B-D242-BF68-0E534890FF41}" type="sibTrans" cxnId="{D4F2F7AA-195D-F748-8B23-101C85AEDC7E}">
      <dgm:prSet/>
      <dgm:spPr/>
      <dgm:t>
        <a:bodyPr/>
        <a:lstStyle/>
        <a:p>
          <a:endParaRPr lang="it-IT"/>
        </a:p>
      </dgm:t>
    </dgm:pt>
    <dgm:pt modelId="{EE1A9C4B-635C-3D4F-BF92-E50765C88B15}" type="parTrans" cxnId="{D4F2F7AA-195D-F748-8B23-101C85AEDC7E}">
      <dgm:prSet/>
      <dgm:spPr/>
      <dgm:t>
        <a:bodyPr/>
        <a:lstStyle/>
        <a:p>
          <a:endParaRPr lang="it-IT"/>
        </a:p>
      </dgm:t>
    </dgm:pt>
    <dgm:pt modelId="{5316DB95-7959-744A-B479-291CD94B0288}">
      <dgm:prSet phldrT="[Testo]"/>
      <dgm:spPr/>
      <dgm:t>
        <a:bodyPr/>
        <a:lstStyle/>
        <a:p>
          <a:r>
            <a:rPr lang="it-IT" dirty="0" smtClean="0"/>
            <a:t>Alternative diagnostiche (TC?)</a:t>
          </a:r>
        </a:p>
      </dgm:t>
    </dgm:pt>
    <dgm:pt modelId="{EA9295BB-0706-5148-8315-E87C9E9A7712}" type="parTrans" cxnId="{F361D9F8-91C9-0D4C-BAB1-F635FA28692D}">
      <dgm:prSet/>
      <dgm:spPr/>
      <dgm:t>
        <a:bodyPr/>
        <a:lstStyle/>
        <a:p>
          <a:endParaRPr lang="it-IT"/>
        </a:p>
      </dgm:t>
    </dgm:pt>
    <dgm:pt modelId="{DE927711-3A48-D147-9161-C168571B1FD7}" type="sibTrans" cxnId="{F361D9F8-91C9-0D4C-BAB1-F635FA28692D}">
      <dgm:prSet/>
      <dgm:spPr/>
      <dgm:t>
        <a:bodyPr/>
        <a:lstStyle/>
        <a:p>
          <a:endParaRPr lang="it-IT"/>
        </a:p>
      </dgm:t>
    </dgm:pt>
    <dgm:pt modelId="{9B800CAE-DA0C-C94D-AA3F-4F239C8B14FC}" type="pres">
      <dgm:prSet presAssocID="{2FDBECD7-82C3-A641-B1D1-3333C59829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5A9D3C3-B4DF-1249-859A-2973A751433B}" type="pres">
      <dgm:prSet presAssocID="{2FDBECD7-82C3-A641-B1D1-3333C5982979}" presName="hierFlow" presStyleCnt="0"/>
      <dgm:spPr/>
    </dgm:pt>
    <dgm:pt modelId="{010DBC46-8889-5943-A695-26BEE399CE56}" type="pres">
      <dgm:prSet presAssocID="{2FDBECD7-82C3-A641-B1D1-3333C5982979}" presName="firstBuf" presStyleCnt="0"/>
      <dgm:spPr/>
    </dgm:pt>
    <dgm:pt modelId="{4C25B889-5FD1-0D40-8ADD-F1F27CE2B59C}" type="pres">
      <dgm:prSet presAssocID="{2FDBECD7-82C3-A641-B1D1-3333C59829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A59952-9547-0D43-8943-CF7DF7DA9136}" type="pres">
      <dgm:prSet presAssocID="{46608448-19E2-0542-B952-3F5B2E0F592D}" presName="Name17" presStyleCnt="0"/>
      <dgm:spPr/>
    </dgm:pt>
    <dgm:pt modelId="{F127857D-DEE8-E24E-99A5-2B09F1BC633C}" type="pres">
      <dgm:prSet presAssocID="{46608448-19E2-0542-B952-3F5B2E0F592D}" presName="level1Shape" presStyleLbl="node0" presStyleIdx="0" presStyleCnt="1" custScaleY="20912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65FB94A-519B-514A-9118-0DCAA94BFCCF}" type="pres">
      <dgm:prSet presAssocID="{46608448-19E2-0542-B952-3F5B2E0F592D}" presName="hierChild2" presStyleCnt="0"/>
      <dgm:spPr/>
    </dgm:pt>
    <dgm:pt modelId="{62D4518A-1A8C-5F44-92C6-D62BF65008C3}" type="pres">
      <dgm:prSet presAssocID="{942ADFD3-6B60-664D-8833-24A89F4EEB23}" presName="Name25" presStyleLbl="parChTrans1D2" presStyleIdx="0" presStyleCnt="3"/>
      <dgm:spPr/>
      <dgm:t>
        <a:bodyPr/>
        <a:lstStyle/>
        <a:p>
          <a:endParaRPr lang="it-IT"/>
        </a:p>
      </dgm:t>
    </dgm:pt>
    <dgm:pt modelId="{06D139B4-A495-4941-9BA9-5E9F67C6D3FB}" type="pres">
      <dgm:prSet presAssocID="{942ADFD3-6B60-664D-8833-24A89F4EEB23}" presName="connTx" presStyleLbl="parChTrans1D2" presStyleIdx="0" presStyleCnt="3"/>
      <dgm:spPr/>
      <dgm:t>
        <a:bodyPr/>
        <a:lstStyle/>
        <a:p>
          <a:endParaRPr lang="it-IT"/>
        </a:p>
      </dgm:t>
    </dgm:pt>
    <dgm:pt modelId="{5D93B055-8D46-7F47-BA1F-A4C70CD3CD36}" type="pres">
      <dgm:prSet presAssocID="{EEF79803-26FB-BC46-BF09-78859AE6B03C}" presName="Name30" presStyleCnt="0"/>
      <dgm:spPr/>
    </dgm:pt>
    <dgm:pt modelId="{201F9A3F-B54A-A343-8D28-850200291CBF}" type="pres">
      <dgm:prSet presAssocID="{EEF79803-26FB-BC46-BF09-78859AE6B03C}" presName="level2Shape" presStyleLbl="node2" presStyleIdx="0" presStyleCnt="3"/>
      <dgm:spPr/>
      <dgm:t>
        <a:bodyPr/>
        <a:lstStyle/>
        <a:p>
          <a:endParaRPr lang="it-IT"/>
        </a:p>
      </dgm:t>
    </dgm:pt>
    <dgm:pt modelId="{89B201BE-F52E-AD44-B6D3-50C12BA13CB4}" type="pres">
      <dgm:prSet presAssocID="{EEF79803-26FB-BC46-BF09-78859AE6B03C}" presName="hierChild3" presStyleCnt="0"/>
      <dgm:spPr/>
    </dgm:pt>
    <dgm:pt modelId="{4AD3DE07-16E1-4D4D-B783-94E3543969D2}" type="pres">
      <dgm:prSet presAssocID="{1DCEEB6F-AEF4-ED4A-90A7-57CE3C21AD65}" presName="Name25" presStyleLbl="parChTrans1D3" presStyleIdx="0" presStyleCnt="4"/>
      <dgm:spPr/>
      <dgm:t>
        <a:bodyPr/>
        <a:lstStyle/>
        <a:p>
          <a:endParaRPr lang="it-IT"/>
        </a:p>
      </dgm:t>
    </dgm:pt>
    <dgm:pt modelId="{96CD5CBD-66B4-6241-98C7-D849AAAC4BE5}" type="pres">
      <dgm:prSet presAssocID="{1DCEEB6F-AEF4-ED4A-90A7-57CE3C21AD65}" presName="connTx" presStyleLbl="parChTrans1D3" presStyleIdx="0" presStyleCnt="4"/>
      <dgm:spPr/>
      <dgm:t>
        <a:bodyPr/>
        <a:lstStyle/>
        <a:p>
          <a:endParaRPr lang="it-IT"/>
        </a:p>
      </dgm:t>
    </dgm:pt>
    <dgm:pt modelId="{327B39B4-4078-1843-B039-296D4015EAA8}" type="pres">
      <dgm:prSet presAssocID="{B6951687-1E74-B245-B46C-1A44303C9EC8}" presName="Name30" presStyleCnt="0"/>
      <dgm:spPr/>
    </dgm:pt>
    <dgm:pt modelId="{80FB0BAF-4B28-F14A-AFE3-812256D06DC1}" type="pres">
      <dgm:prSet presAssocID="{B6951687-1E74-B245-B46C-1A44303C9EC8}" presName="level2Shape" presStyleLbl="node3" presStyleIdx="0" presStyleCnt="4"/>
      <dgm:spPr/>
      <dgm:t>
        <a:bodyPr/>
        <a:lstStyle/>
        <a:p>
          <a:endParaRPr lang="it-IT"/>
        </a:p>
      </dgm:t>
    </dgm:pt>
    <dgm:pt modelId="{F30202E9-4E0A-584C-BBE8-E0AD5BD2CECD}" type="pres">
      <dgm:prSet presAssocID="{B6951687-1E74-B245-B46C-1A44303C9EC8}" presName="hierChild3" presStyleCnt="0"/>
      <dgm:spPr/>
    </dgm:pt>
    <dgm:pt modelId="{696F59CF-1B2D-F546-88FF-5BE230CD7B29}" type="pres">
      <dgm:prSet presAssocID="{EE1A9C4B-635C-3D4F-BF92-E50765C88B15}" presName="Name25" presStyleLbl="parChTrans1D3" presStyleIdx="1" presStyleCnt="4"/>
      <dgm:spPr/>
      <dgm:t>
        <a:bodyPr/>
        <a:lstStyle/>
        <a:p>
          <a:endParaRPr lang="it-IT"/>
        </a:p>
      </dgm:t>
    </dgm:pt>
    <dgm:pt modelId="{82F1CD40-1EC7-D844-8838-891AA946EC1B}" type="pres">
      <dgm:prSet presAssocID="{EE1A9C4B-635C-3D4F-BF92-E50765C88B15}" presName="connTx" presStyleLbl="parChTrans1D3" presStyleIdx="1" presStyleCnt="4"/>
      <dgm:spPr/>
      <dgm:t>
        <a:bodyPr/>
        <a:lstStyle/>
        <a:p>
          <a:endParaRPr lang="it-IT"/>
        </a:p>
      </dgm:t>
    </dgm:pt>
    <dgm:pt modelId="{24681C6C-3776-2A48-82F3-E3D54E47CFD0}" type="pres">
      <dgm:prSet presAssocID="{9CA4EF96-1E08-B04B-B07A-564297D76901}" presName="Name30" presStyleCnt="0"/>
      <dgm:spPr/>
    </dgm:pt>
    <dgm:pt modelId="{038CE423-44C4-024C-AE8C-686F725FD811}" type="pres">
      <dgm:prSet presAssocID="{9CA4EF96-1E08-B04B-B07A-564297D76901}" presName="level2Shape" presStyleLbl="node3" presStyleIdx="1" presStyleCnt="4"/>
      <dgm:spPr/>
      <dgm:t>
        <a:bodyPr/>
        <a:lstStyle/>
        <a:p>
          <a:endParaRPr lang="it-IT"/>
        </a:p>
      </dgm:t>
    </dgm:pt>
    <dgm:pt modelId="{064962A5-23BE-B647-9377-B58EB774BB2B}" type="pres">
      <dgm:prSet presAssocID="{9CA4EF96-1E08-B04B-B07A-564297D76901}" presName="hierChild3" presStyleCnt="0"/>
      <dgm:spPr/>
    </dgm:pt>
    <dgm:pt modelId="{3848919B-3734-6E4D-8867-904ADE0F441F}" type="pres">
      <dgm:prSet presAssocID="{9A509434-BFD0-ED4A-9993-C362EDD42D2F}" presName="Name25" presStyleLbl="parChTrans1D2" presStyleIdx="1" presStyleCnt="3"/>
      <dgm:spPr/>
      <dgm:t>
        <a:bodyPr/>
        <a:lstStyle/>
        <a:p>
          <a:endParaRPr lang="it-IT"/>
        </a:p>
      </dgm:t>
    </dgm:pt>
    <dgm:pt modelId="{FA468908-7871-6B4F-954B-3F8D59E36F9D}" type="pres">
      <dgm:prSet presAssocID="{9A509434-BFD0-ED4A-9993-C362EDD42D2F}" presName="connTx" presStyleLbl="parChTrans1D2" presStyleIdx="1" presStyleCnt="3"/>
      <dgm:spPr/>
      <dgm:t>
        <a:bodyPr/>
        <a:lstStyle/>
        <a:p>
          <a:endParaRPr lang="it-IT"/>
        </a:p>
      </dgm:t>
    </dgm:pt>
    <dgm:pt modelId="{10DB016F-CDA7-3947-904C-2D196B857D67}" type="pres">
      <dgm:prSet presAssocID="{B151C6C4-B683-CF47-8D18-9E8B0E030E8E}" presName="Name30" presStyleCnt="0"/>
      <dgm:spPr/>
    </dgm:pt>
    <dgm:pt modelId="{3D0ACA30-187B-9548-9F9C-B9413BA6151F}" type="pres">
      <dgm:prSet presAssocID="{B151C6C4-B683-CF47-8D18-9E8B0E030E8E}" presName="level2Shape" presStyleLbl="node2" presStyleIdx="1" presStyleCnt="3"/>
      <dgm:spPr/>
      <dgm:t>
        <a:bodyPr/>
        <a:lstStyle/>
        <a:p>
          <a:endParaRPr lang="it-IT"/>
        </a:p>
      </dgm:t>
    </dgm:pt>
    <dgm:pt modelId="{CFC581AD-A781-2740-B18B-98A5810BC7D6}" type="pres">
      <dgm:prSet presAssocID="{B151C6C4-B683-CF47-8D18-9E8B0E030E8E}" presName="hierChild3" presStyleCnt="0"/>
      <dgm:spPr/>
    </dgm:pt>
    <dgm:pt modelId="{B2C6EC36-7952-FD43-8A5F-20F9D6B33D78}" type="pres">
      <dgm:prSet presAssocID="{EA9295BB-0706-5148-8315-E87C9E9A7712}" presName="Name25" presStyleLbl="parChTrans1D3" presStyleIdx="2" presStyleCnt="4"/>
      <dgm:spPr/>
      <dgm:t>
        <a:bodyPr/>
        <a:lstStyle/>
        <a:p>
          <a:endParaRPr lang="it-IT"/>
        </a:p>
      </dgm:t>
    </dgm:pt>
    <dgm:pt modelId="{D9F112E5-1913-7244-A9F3-0867839C128A}" type="pres">
      <dgm:prSet presAssocID="{EA9295BB-0706-5148-8315-E87C9E9A7712}" presName="connTx" presStyleLbl="parChTrans1D3" presStyleIdx="2" presStyleCnt="4"/>
      <dgm:spPr/>
      <dgm:t>
        <a:bodyPr/>
        <a:lstStyle/>
        <a:p>
          <a:endParaRPr lang="it-IT"/>
        </a:p>
      </dgm:t>
    </dgm:pt>
    <dgm:pt modelId="{857753B2-7C31-AE43-ACCF-8FA3D9B7AB82}" type="pres">
      <dgm:prSet presAssocID="{5316DB95-7959-744A-B479-291CD94B0288}" presName="Name30" presStyleCnt="0"/>
      <dgm:spPr/>
    </dgm:pt>
    <dgm:pt modelId="{C1925BBA-8A7E-974A-B8DE-BA30CE244D29}" type="pres">
      <dgm:prSet presAssocID="{5316DB95-7959-744A-B479-291CD94B0288}" presName="level2Shape" presStyleLbl="node3" presStyleIdx="2" presStyleCnt="4"/>
      <dgm:spPr/>
      <dgm:t>
        <a:bodyPr/>
        <a:lstStyle/>
        <a:p>
          <a:endParaRPr lang="it-IT"/>
        </a:p>
      </dgm:t>
    </dgm:pt>
    <dgm:pt modelId="{F140C1B7-13D5-8B47-89A3-0053134DDB95}" type="pres">
      <dgm:prSet presAssocID="{5316DB95-7959-744A-B479-291CD94B0288}" presName="hierChild3" presStyleCnt="0"/>
      <dgm:spPr/>
    </dgm:pt>
    <dgm:pt modelId="{23F9CC37-0FE0-2442-A4E8-F7FE11502C88}" type="pres">
      <dgm:prSet presAssocID="{427CB1FB-8DFC-6940-8BB4-FE84662FBCAA}" presName="Name25" presStyleLbl="parChTrans1D2" presStyleIdx="2" presStyleCnt="3"/>
      <dgm:spPr/>
      <dgm:t>
        <a:bodyPr/>
        <a:lstStyle/>
        <a:p>
          <a:endParaRPr lang="it-IT"/>
        </a:p>
      </dgm:t>
    </dgm:pt>
    <dgm:pt modelId="{50DD2768-E0CB-3A43-967A-3FCD6CEDC3F5}" type="pres">
      <dgm:prSet presAssocID="{427CB1FB-8DFC-6940-8BB4-FE84662FBCAA}" presName="connTx" presStyleLbl="parChTrans1D2" presStyleIdx="2" presStyleCnt="3"/>
      <dgm:spPr/>
      <dgm:t>
        <a:bodyPr/>
        <a:lstStyle/>
        <a:p>
          <a:endParaRPr lang="it-IT"/>
        </a:p>
      </dgm:t>
    </dgm:pt>
    <dgm:pt modelId="{87DA8343-A393-4743-A6FB-CC747DD0C2FB}" type="pres">
      <dgm:prSet presAssocID="{9CA518F2-7143-9649-861D-24C1702D0F50}" presName="Name30" presStyleCnt="0"/>
      <dgm:spPr/>
    </dgm:pt>
    <dgm:pt modelId="{E6E5BF14-7FF5-D148-AE89-74E13B1E5037}" type="pres">
      <dgm:prSet presAssocID="{9CA518F2-7143-9649-861D-24C1702D0F50}" presName="level2Shape" presStyleLbl="node2" presStyleIdx="2" presStyleCnt="3"/>
      <dgm:spPr/>
      <dgm:t>
        <a:bodyPr/>
        <a:lstStyle/>
        <a:p>
          <a:endParaRPr lang="it-IT"/>
        </a:p>
      </dgm:t>
    </dgm:pt>
    <dgm:pt modelId="{D804AA38-19D4-254A-8334-F4EA49603997}" type="pres">
      <dgm:prSet presAssocID="{9CA518F2-7143-9649-861D-24C1702D0F50}" presName="hierChild3" presStyleCnt="0"/>
      <dgm:spPr/>
    </dgm:pt>
    <dgm:pt modelId="{D0947A0E-35BE-F743-9ADD-73A4789C7810}" type="pres">
      <dgm:prSet presAssocID="{E4F114CB-7F81-534A-8085-8F917B9373F7}" presName="Name25" presStyleLbl="parChTrans1D3" presStyleIdx="3" presStyleCnt="4"/>
      <dgm:spPr/>
      <dgm:t>
        <a:bodyPr/>
        <a:lstStyle/>
        <a:p>
          <a:endParaRPr lang="it-IT"/>
        </a:p>
      </dgm:t>
    </dgm:pt>
    <dgm:pt modelId="{4E8D8E93-263F-D542-82CB-CED034A30BEB}" type="pres">
      <dgm:prSet presAssocID="{E4F114CB-7F81-534A-8085-8F917B9373F7}" presName="connTx" presStyleLbl="parChTrans1D3" presStyleIdx="3" presStyleCnt="4"/>
      <dgm:spPr/>
      <dgm:t>
        <a:bodyPr/>
        <a:lstStyle/>
        <a:p>
          <a:endParaRPr lang="it-IT"/>
        </a:p>
      </dgm:t>
    </dgm:pt>
    <dgm:pt modelId="{0C336C6F-C958-3C47-8232-1751BC0C04C6}" type="pres">
      <dgm:prSet presAssocID="{91329C08-9950-A043-B0BB-2515807394B5}" presName="Name30" presStyleCnt="0"/>
      <dgm:spPr/>
    </dgm:pt>
    <dgm:pt modelId="{D608879A-2FE1-D64C-980D-06D35CF63133}" type="pres">
      <dgm:prSet presAssocID="{91329C08-9950-A043-B0BB-2515807394B5}" presName="level2Shape" presStyleLbl="node3" presStyleIdx="3" presStyleCnt="4"/>
      <dgm:spPr/>
      <dgm:t>
        <a:bodyPr/>
        <a:lstStyle/>
        <a:p>
          <a:endParaRPr lang="it-IT"/>
        </a:p>
      </dgm:t>
    </dgm:pt>
    <dgm:pt modelId="{1309F900-43E2-A043-80F4-476AC61CFADF}" type="pres">
      <dgm:prSet presAssocID="{91329C08-9950-A043-B0BB-2515807394B5}" presName="hierChild3" presStyleCnt="0"/>
      <dgm:spPr/>
    </dgm:pt>
    <dgm:pt modelId="{E26311EF-FB7E-C442-8F26-B4C58B6D1FEC}" type="pres">
      <dgm:prSet presAssocID="{2FDBECD7-82C3-A641-B1D1-3333C5982979}" presName="bgShapesFlow" presStyleCnt="0"/>
      <dgm:spPr/>
    </dgm:pt>
    <dgm:pt modelId="{D35BA3A1-B24B-E14F-8CDE-A75B0B6A151D}" type="pres">
      <dgm:prSet presAssocID="{614FB407-4180-184A-9E05-2386A11E8DD0}" presName="rectComp" presStyleCnt="0"/>
      <dgm:spPr/>
    </dgm:pt>
    <dgm:pt modelId="{A3F5D646-65F0-F04C-8406-5D71E8069B10}" type="pres">
      <dgm:prSet presAssocID="{614FB407-4180-184A-9E05-2386A11E8DD0}" presName="bgRect" presStyleLbl="bgShp" presStyleIdx="0" presStyleCnt="3"/>
      <dgm:spPr/>
      <dgm:t>
        <a:bodyPr/>
        <a:lstStyle/>
        <a:p>
          <a:endParaRPr lang="it-IT"/>
        </a:p>
      </dgm:t>
    </dgm:pt>
    <dgm:pt modelId="{076F725E-4D8E-074A-8749-8F49C717344F}" type="pres">
      <dgm:prSet presAssocID="{614FB407-4180-184A-9E05-2386A11E8DD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00C264-2781-4D4F-92B2-631847A7503F}" type="pres">
      <dgm:prSet presAssocID="{614FB407-4180-184A-9E05-2386A11E8DD0}" presName="spComp" presStyleCnt="0"/>
      <dgm:spPr/>
    </dgm:pt>
    <dgm:pt modelId="{461E5570-8E03-7544-AD8E-571E7CDE1F38}" type="pres">
      <dgm:prSet presAssocID="{614FB407-4180-184A-9E05-2386A11E8DD0}" presName="hSp" presStyleCnt="0"/>
      <dgm:spPr/>
    </dgm:pt>
    <dgm:pt modelId="{D52BFFC1-5F08-1048-A134-C3906975B1B0}" type="pres">
      <dgm:prSet presAssocID="{89F84756-6694-BE40-94CB-15CA03405A18}" presName="rectComp" presStyleCnt="0"/>
      <dgm:spPr/>
    </dgm:pt>
    <dgm:pt modelId="{5FFE779A-51AD-0244-94E3-6C73765B828E}" type="pres">
      <dgm:prSet presAssocID="{89F84756-6694-BE40-94CB-15CA03405A18}" presName="bgRect" presStyleLbl="bgShp" presStyleIdx="1" presStyleCnt="3"/>
      <dgm:spPr/>
      <dgm:t>
        <a:bodyPr/>
        <a:lstStyle/>
        <a:p>
          <a:endParaRPr lang="it-IT"/>
        </a:p>
      </dgm:t>
    </dgm:pt>
    <dgm:pt modelId="{214BB21A-2A6D-C347-9256-A21A1A0EE8BD}" type="pres">
      <dgm:prSet presAssocID="{89F84756-6694-BE40-94CB-15CA03405A1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B32356-42B8-9044-AD23-76E082C6B011}" type="pres">
      <dgm:prSet presAssocID="{89F84756-6694-BE40-94CB-15CA03405A18}" presName="spComp" presStyleCnt="0"/>
      <dgm:spPr/>
    </dgm:pt>
    <dgm:pt modelId="{F330FE32-C422-B749-9297-F3A1DCD27A54}" type="pres">
      <dgm:prSet presAssocID="{89F84756-6694-BE40-94CB-15CA03405A18}" presName="hSp" presStyleCnt="0"/>
      <dgm:spPr/>
    </dgm:pt>
    <dgm:pt modelId="{FDFB3123-C3ED-C747-BB73-D47C7BBB1AF7}" type="pres">
      <dgm:prSet presAssocID="{2F78492E-CE49-5C4C-8D67-7D0D1E17BA75}" presName="rectComp" presStyleCnt="0"/>
      <dgm:spPr/>
    </dgm:pt>
    <dgm:pt modelId="{401E56E5-C5CA-AB4A-B92A-14DB536F29C9}" type="pres">
      <dgm:prSet presAssocID="{2F78492E-CE49-5C4C-8D67-7D0D1E17BA75}" presName="bgRect" presStyleLbl="bgShp" presStyleIdx="2" presStyleCnt="3"/>
      <dgm:spPr/>
      <dgm:t>
        <a:bodyPr/>
        <a:lstStyle/>
        <a:p>
          <a:endParaRPr lang="it-IT"/>
        </a:p>
      </dgm:t>
    </dgm:pt>
    <dgm:pt modelId="{A338D93A-0E77-584E-BBB4-E9FDAC03723F}" type="pres">
      <dgm:prSet presAssocID="{2F78492E-CE49-5C4C-8D67-7D0D1E17BA7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A2EFEC3-0420-4C4B-BB24-241D26CF9223}" type="presOf" srcId="{942ADFD3-6B60-664D-8833-24A89F4EEB23}" destId="{62D4518A-1A8C-5F44-92C6-D62BF65008C3}" srcOrd="0" destOrd="0" presId="urn:microsoft.com/office/officeart/2005/8/layout/hierarchy5"/>
    <dgm:cxn modelId="{728505B2-AC5B-9E48-ABAB-BA2A6EF92203}" type="presOf" srcId="{9CA518F2-7143-9649-861D-24C1702D0F50}" destId="{E6E5BF14-7FF5-D148-AE89-74E13B1E5037}" srcOrd="0" destOrd="0" presId="urn:microsoft.com/office/officeart/2005/8/layout/hierarchy5"/>
    <dgm:cxn modelId="{2D61E03D-225D-C442-AA89-4681376EACBF}" type="presOf" srcId="{EA9295BB-0706-5148-8315-E87C9E9A7712}" destId="{D9F112E5-1913-7244-A9F3-0867839C128A}" srcOrd="1" destOrd="0" presId="urn:microsoft.com/office/officeart/2005/8/layout/hierarchy5"/>
    <dgm:cxn modelId="{A6FF1623-91A6-7B48-81E4-8E95B1C0FE30}" type="presOf" srcId="{E4F114CB-7F81-534A-8085-8F917B9373F7}" destId="{4E8D8E93-263F-D542-82CB-CED034A30BEB}" srcOrd="1" destOrd="0" presId="urn:microsoft.com/office/officeart/2005/8/layout/hierarchy5"/>
    <dgm:cxn modelId="{D3C8DEDC-04EE-7B46-A13D-A1CEA780569D}" srcId="{EEF79803-26FB-BC46-BF09-78859AE6B03C}" destId="{B6951687-1E74-B245-B46C-1A44303C9EC8}" srcOrd="0" destOrd="0" parTransId="{1DCEEB6F-AEF4-ED4A-90A7-57CE3C21AD65}" sibTransId="{9A713AF4-776E-0044-B6A9-1E659C194E25}"/>
    <dgm:cxn modelId="{8A5A20E4-2232-5B48-A310-055288837412}" type="presOf" srcId="{91329C08-9950-A043-B0BB-2515807394B5}" destId="{D608879A-2FE1-D64C-980D-06D35CF63133}" srcOrd="0" destOrd="0" presId="urn:microsoft.com/office/officeart/2005/8/layout/hierarchy5"/>
    <dgm:cxn modelId="{F68FEE0E-8770-DE42-BA0A-81C5B555E83E}" srcId="{46608448-19E2-0542-B952-3F5B2E0F592D}" destId="{B151C6C4-B683-CF47-8D18-9E8B0E030E8E}" srcOrd="1" destOrd="0" parTransId="{9A509434-BFD0-ED4A-9993-C362EDD42D2F}" sibTransId="{DE79906B-58CE-2440-BD32-3BF28589F132}"/>
    <dgm:cxn modelId="{D95ECAD7-3C5A-0341-A8DF-57F5C5D8A383}" type="presOf" srcId="{EA9295BB-0706-5148-8315-E87C9E9A7712}" destId="{B2C6EC36-7952-FD43-8A5F-20F9D6B33D78}" srcOrd="0" destOrd="0" presId="urn:microsoft.com/office/officeart/2005/8/layout/hierarchy5"/>
    <dgm:cxn modelId="{66B3BBCA-8720-7F45-9119-BB79DAC1F008}" type="presOf" srcId="{89F84756-6694-BE40-94CB-15CA03405A18}" destId="{214BB21A-2A6D-C347-9256-A21A1A0EE8BD}" srcOrd="1" destOrd="0" presId="urn:microsoft.com/office/officeart/2005/8/layout/hierarchy5"/>
    <dgm:cxn modelId="{2114DA28-83AC-1A44-B643-E88683087FF3}" type="presOf" srcId="{B151C6C4-B683-CF47-8D18-9E8B0E030E8E}" destId="{3D0ACA30-187B-9548-9F9C-B9413BA6151F}" srcOrd="0" destOrd="0" presId="urn:microsoft.com/office/officeart/2005/8/layout/hierarchy5"/>
    <dgm:cxn modelId="{041F10F4-21E7-C144-9094-C8FE5D4F3A18}" type="presOf" srcId="{5316DB95-7959-744A-B479-291CD94B0288}" destId="{C1925BBA-8A7E-974A-B8DE-BA30CE244D29}" srcOrd="0" destOrd="0" presId="urn:microsoft.com/office/officeart/2005/8/layout/hierarchy5"/>
    <dgm:cxn modelId="{D4F2F7AA-195D-F748-8B23-101C85AEDC7E}" srcId="{EEF79803-26FB-BC46-BF09-78859AE6B03C}" destId="{9CA4EF96-1E08-B04B-B07A-564297D76901}" srcOrd="1" destOrd="0" parTransId="{EE1A9C4B-635C-3D4F-BF92-E50765C88B15}" sibTransId="{EB2CA583-B63B-D242-BF68-0E534890FF41}"/>
    <dgm:cxn modelId="{318B3EF6-B18C-AD45-999D-54CE7594AF73}" type="presOf" srcId="{9A509434-BFD0-ED4A-9993-C362EDD42D2F}" destId="{FA468908-7871-6B4F-954B-3F8D59E36F9D}" srcOrd="1" destOrd="0" presId="urn:microsoft.com/office/officeart/2005/8/layout/hierarchy5"/>
    <dgm:cxn modelId="{B96A9447-B652-A745-917C-54893A6507FD}" type="presOf" srcId="{614FB407-4180-184A-9E05-2386A11E8DD0}" destId="{A3F5D646-65F0-F04C-8406-5D71E8069B10}" srcOrd="0" destOrd="0" presId="urn:microsoft.com/office/officeart/2005/8/layout/hierarchy5"/>
    <dgm:cxn modelId="{B279A4D7-DDEE-6841-9F19-4720009B5FA8}" srcId="{2FDBECD7-82C3-A641-B1D1-3333C5982979}" destId="{89F84756-6694-BE40-94CB-15CA03405A18}" srcOrd="2" destOrd="0" parTransId="{173631CA-7838-6749-8ABC-BE061BBD90E3}" sibTransId="{37736B0C-04A3-2547-A6F4-5244D89BEFFB}"/>
    <dgm:cxn modelId="{8E7FC9FF-7BE2-324C-A19B-9A0054BE2B8E}" type="presOf" srcId="{2FDBECD7-82C3-A641-B1D1-3333C5982979}" destId="{9B800CAE-DA0C-C94D-AA3F-4F239C8B14FC}" srcOrd="0" destOrd="0" presId="urn:microsoft.com/office/officeart/2005/8/layout/hierarchy5"/>
    <dgm:cxn modelId="{B75E6B33-9EF0-424E-94B7-B74E6ED7C568}" type="presOf" srcId="{942ADFD3-6B60-664D-8833-24A89F4EEB23}" destId="{06D139B4-A495-4941-9BA9-5E9F67C6D3FB}" srcOrd="1" destOrd="0" presId="urn:microsoft.com/office/officeart/2005/8/layout/hierarchy5"/>
    <dgm:cxn modelId="{1ADCC60E-8BD7-DD4C-B041-36ADC8352C97}" type="presOf" srcId="{EEF79803-26FB-BC46-BF09-78859AE6B03C}" destId="{201F9A3F-B54A-A343-8D28-850200291CBF}" srcOrd="0" destOrd="0" presId="urn:microsoft.com/office/officeart/2005/8/layout/hierarchy5"/>
    <dgm:cxn modelId="{A26AD3A9-B991-1C46-B442-EBB87E122EEE}" type="presOf" srcId="{614FB407-4180-184A-9E05-2386A11E8DD0}" destId="{076F725E-4D8E-074A-8749-8F49C717344F}" srcOrd="1" destOrd="0" presId="urn:microsoft.com/office/officeart/2005/8/layout/hierarchy5"/>
    <dgm:cxn modelId="{AD51D81B-3EAA-624D-96A5-5DD091198032}" srcId="{9CA518F2-7143-9649-861D-24C1702D0F50}" destId="{91329C08-9950-A043-B0BB-2515807394B5}" srcOrd="0" destOrd="0" parTransId="{E4F114CB-7F81-534A-8085-8F917B9373F7}" sibTransId="{14E6658E-98B3-B141-8A82-6C8B206211D0}"/>
    <dgm:cxn modelId="{6C5C45FC-40F9-D543-A3F7-9C235D1E7E56}" type="presOf" srcId="{427CB1FB-8DFC-6940-8BB4-FE84662FBCAA}" destId="{50DD2768-E0CB-3A43-967A-3FCD6CEDC3F5}" srcOrd="1" destOrd="0" presId="urn:microsoft.com/office/officeart/2005/8/layout/hierarchy5"/>
    <dgm:cxn modelId="{F361D9F8-91C9-0D4C-BAB1-F635FA28692D}" srcId="{B151C6C4-B683-CF47-8D18-9E8B0E030E8E}" destId="{5316DB95-7959-744A-B479-291CD94B0288}" srcOrd="0" destOrd="0" parTransId="{EA9295BB-0706-5148-8315-E87C9E9A7712}" sibTransId="{DE927711-3A48-D147-9161-C168571B1FD7}"/>
    <dgm:cxn modelId="{B365F765-9832-5E49-8DDD-12E14BDCD92C}" type="presOf" srcId="{1DCEEB6F-AEF4-ED4A-90A7-57CE3C21AD65}" destId="{96CD5CBD-66B4-6241-98C7-D849AAAC4BE5}" srcOrd="1" destOrd="0" presId="urn:microsoft.com/office/officeart/2005/8/layout/hierarchy5"/>
    <dgm:cxn modelId="{6627E91A-C0C0-994D-B4A3-46ED3CE28ABC}" srcId="{2FDBECD7-82C3-A641-B1D1-3333C5982979}" destId="{46608448-19E2-0542-B952-3F5B2E0F592D}" srcOrd="0" destOrd="0" parTransId="{B07A2CC7-9D60-224D-8CF4-ADF56BC8CD8C}" sibTransId="{FCFF31C3-6510-624A-BAD3-7B56795CFE7D}"/>
    <dgm:cxn modelId="{99F9783E-291D-C240-98CA-CE54F597C8A4}" srcId="{46608448-19E2-0542-B952-3F5B2E0F592D}" destId="{EEF79803-26FB-BC46-BF09-78859AE6B03C}" srcOrd="0" destOrd="0" parTransId="{942ADFD3-6B60-664D-8833-24A89F4EEB23}" sibTransId="{E927DA3E-A6F0-4D4B-B24D-1C17F0EB58ED}"/>
    <dgm:cxn modelId="{AADA32E9-FF1D-974D-8910-F4B5E979A3DC}" type="presOf" srcId="{E4F114CB-7F81-534A-8085-8F917B9373F7}" destId="{D0947A0E-35BE-F743-9ADD-73A4789C7810}" srcOrd="0" destOrd="0" presId="urn:microsoft.com/office/officeart/2005/8/layout/hierarchy5"/>
    <dgm:cxn modelId="{4E0268C4-5553-B34A-8D17-5F2D8AFD4A65}" type="presOf" srcId="{46608448-19E2-0542-B952-3F5B2E0F592D}" destId="{F127857D-DEE8-E24E-99A5-2B09F1BC633C}" srcOrd="0" destOrd="0" presId="urn:microsoft.com/office/officeart/2005/8/layout/hierarchy5"/>
    <dgm:cxn modelId="{6335E30F-0A0E-2946-A650-6A6CEECE6B15}" type="presOf" srcId="{2F78492E-CE49-5C4C-8D67-7D0D1E17BA75}" destId="{A338D93A-0E77-584E-BBB4-E9FDAC03723F}" srcOrd="1" destOrd="0" presId="urn:microsoft.com/office/officeart/2005/8/layout/hierarchy5"/>
    <dgm:cxn modelId="{CC6726C9-B9E7-8347-A522-F429D5E4242D}" type="presOf" srcId="{EE1A9C4B-635C-3D4F-BF92-E50765C88B15}" destId="{696F59CF-1B2D-F546-88FF-5BE230CD7B29}" srcOrd="0" destOrd="0" presId="urn:microsoft.com/office/officeart/2005/8/layout/hierarchy5"/>
    <dgm:cxn modelId="{CCE58667-C795-AD4A-9425-8C4E90948373}" type="presOf" srcId="{427CB1FB-8DFC-6940-8BB4-FE84662FBCAA}" destId="{23F9CC37-0FE0-2442-A4E8-F7FE11502C88}" srcOrd="0" destOrd="0" presId="urn:microsoft.com/office/officeart/2005/8/layout/hierarchy5"/>
    <dgm:cxn modelId="{E189039D-0411-C849-8726-44A0CF2FC46F}" type="presOf" srcId="{2F78492E-CE49-5C4C-8D67-7D0D1E17BA75}" destId="{401E56E5-C5CA-AB4A-B92A-14DB536F29C9}" srcOrd="0" destOrd="0" presId="urn:microsoft.com/office/officeart/2005/8/layout/hierarchy5"/>
    <dgm:cxn modelId="{61560A10-2780-C540-8BCA-240F18CDD9E5}" srcId="{2FDBECD7-82C3-A641-B1D1-3333C5982979}" destId="{614FB407-4180-184A-9E05-2386A11E8DD0}" srcOrd="1" destOrd="0" parTransId="{3B27F2F0-664D-DB4E-9135-F3B4A407FF41}" sibTransId="{9CA8C292-2730-4045-8FE4-DC0B69BCF830}"/>
    <dgm:cxn modelId="{2CAABCF2-7CD5-C348-B24B-8CC0646D8005}" type="presOf" srcId="{1DCEEB6F-AEF4-ED4A-90A7-57CE3C21AD65}" destId="{4AD3DE07-16E1-4D4D-B783-94E3543969D2}" srcOrd="0" destOrd="0" presId="urn:microsoft.com/office/officeart/2005/8/layout/hierarchy5"/>
    <dgm:cxn modelId="{2C5D4167-CE34-7D40-BBB4-8FF8D4369A9C}" srcId="{46608448-19E2-0542-B952-3F5B2E0F592D}" destId="{9CA518F2-7143-9649-861D-24C1702D0F50}" srcOrd="2" destOrd="0" parTransId="{427CB1FB-8DFC-6940-8BB4-FE84662FBCAA}" sibTransId="{2756536A-D230-8948-9816-3EDDEFA3328B}"/>
    <dgm:cxn modelId="{8BA178F3-7E88-C24F-992A-2B58A574D372}" srcId="{2FDBECD7-82C3-A641-B1D1-3333C5982979}" destId="{2F78492E-CE49-5C4C-8D67-7D0D1E17BA75}" srcOrd="3" destOrd="0" parTransId="{1BED0FDF-8A12-2047-B5E6-5BDF78393A1B}" sibTransId="{BFE9F863-1248-9841-A684-1E0A0E3B36FE}"/>
    <dgm:cxn modelId="{4DD1EF52-4A9D-8E40-9D30-C9E2EF86E2BD}" type="presOf" srcId="{9A509434-BFD0-ED4A-9993-C362EDD42D2F}" destId="{3848919B-3734-6E4D-8867-904ADE0F441F}" srcOrd="0" destOrd="0" presId="urn:microsoft.com/office/officeart/2005/8/layout/hierarchy5"/>
    <dgm:cxn modelId="{75EC6DF9-564A-3C48-99BF-5147B9E09927}" type="presOf" srcId="{EE1A9C4B-635C-3D4F-BF92-E50765C88B15}" destId="{82F1CD40-1EC7-D844-8838-891AA946EC1B}" srcOrd="1" destOrd="0" presId="urn:microsoft.com/office/officeart/2005/8/layout/hierarchy5"/>
    <dgm:cxn modelId="{59BC0CF0-B96C-BE4A-A75A-2126B112CF89}" type="presOf" srcId="{89F84756-6694-BE40-94CB-15CA03405A18}" destId="{5FFE779A-51AD-0244-94E3-6C73765B828E}" srcOrd="0" destOrd="0" presId="urn:microsoft.com/office/officeart/2005/8/layout/hierarchy5"/>
    <dgm:cxn modelId="{3FE701FD-B2A6-9047-B6CD-9BBAA46C319F}" type="presOf" srcId="{B6951687-1E74-B245-B46C-1A44303C9EC8}" destId="{80FB0BAF-4B28-F14A-AFE3-812256D06DC1}" srcOrd="0" destOrd="0" presId="urn:microsoft.com/office/officeart/2005/8/layout/hierarchy5"/>
    <dgm:cxn modelId="{9A474DC9-AC29-2F44-8392-172A4275E609}" type="presOf" srcId="{9CA4EF96-1E08-B04B-B07A-564297D76901}" destId="{038CE423-44C4-024C-AE8C-686F725FD811}" srcOrd="0" destOrd="0" presId="urn:microsoft.com/office/officeart/2005/8/layout/hierarchy5"/>
    <dgm:cxn modelId="{7AB75681-4CD8-1949-919F-0C612F27B52C}" type="presParOf" srcId="{9B800CAE-DA0C-C94D-AA3F-4F239C8B14FC}" destId="{F5A9D3C3-B4DF-1249-859A-2973A751433B}" srcOrd="0" destOrd="0" presId="urn:microsoft.com/office/officeart/2005/8/layout/hierarchy5"/>
    <dgm:cxn modelId="{01FC711F-1CF0-3E43-A436-7452E1A31BDA}" type="presParOf" srcId="{F5A9D3C3-B4DF-1249-859A-2973A751433B}" destId="{010DBC46-8889-5943-A695-26BEE399CE56}" srcOrd="0" destOrd="0" presId="urn:microsoft.com/office/officeart/2005/8/layout/hierarchy5"/>
    <dgm:cxn modelId="{DB9824D2-7659-9945-83EB-DD6C382DADAC}" type="presParOf" srcId="{F5A9D3C3-B4DF-1249-859A-2973A751433B}" destId="{4C25B889-5FD1-0D40-8ADD-F1F27CE2B59C}" srcOrd="1" destOrd="0" presId="urn:microsoft.com/office/officeart/2005/8/layout/hierarchy5"/>
    <dgm:cxn modelId="{60B79BE9-4A06-5F44-B3EE-3D7051AF2D93}" type="presParOf" srcId="{4C25B889-5FD1-0D40-8ADD-F1F27CE2B59C}" destId="{CEA59952-9547-0D43-8943-CF7DF7DA9136}" srcOrd="0" destOrd="0" presId="urn:microsoft.com/office/officeart/2005/8/layout/hierarchy5"/>
    <dgm:cxn modelId="{BE924A72-45E4-6A47-9147-5A1DDC03F497}" type="presParOf" srcId="{CEA59952-9547-0D43-8943-CF7DF7DA9136}" destId="{F127857D-DEE8-E24E-99A5-2B09F1BC633C}" srcOrd="0" destOrd="0" presId="urn:microsoft.com/office/officeart/2005/8/layout/hierarchy5"/>
    <dgm:cxn modelId="{C6D5FB6C-9923-2B4A-9244-05F684503198}" type="presParOf" srcId="{CEA59952-9547-0D43-8943-CF7DF7DA9136}" destId="{165FB94A-519B-514A-9118-0DCAA94BFCCF}" srcOrd="1" destOrd="0" presId="urn:microsoft.com/office/officeart/2005/8/layout/hierarchy5"/>
    <dgm:cxn modelId="{64DFB188-C9CD-2D49-82DA-871098C19F08}" type="presParOf" srcId="{165FB94A-519B-514A-9118-0DCAA94BFCCF}" destId="{62D4518A-1A8C-5F44-92C6-D62BF65008C3}" srcOrd="0" destOrd="0" presId="urn:microsoft.com/office/officeart/2005/8/layout/hierarchy5"/>
    <dgm:cxn modelId="{DB45B384-31B2-4944-85DC-17C1AFB5AA74}" type="presParOf" srcId="{62D4518A-1A8C-5F44-92C6-D62BF65008C3}" destId="{06D139B4-A495-4941-9BA9-5E9F67C6D3FB}" srcOrd="0" destOrd="0" presId="urn:microsoft.com/office/officeart/2005/8/layout/hierarchy5"/>
    <dgm:cxn modelId="{E56EA122-A0FE-AA45-BB17-BF081DB7C28D}" type="presParOf" srcId="{165FB94A-519B-514A-9118-0DCAA94BFCCF}" destId="{5D93B055-8D46-7F47-BA1F-A4C70CD3CD36}" srcOrd="1" destOrd="0" presId="urn:microsoft.com/office/officeart/2005/8/layout/hierarchy5"/>
    <dgm:cxn modelId="{5594F2EE-2488-B14B-A9D0-AA67955F555A}" type="presParOf" srcId="{5D93B055-8D46-7F47-BA1F-A4C70CD3CD36}" destId="{201F9A3F-B54A-A343-8D28-850200291CBF}" srcOrd="0" destOrd="0" presId="urn:microsoft.com/office/officeart/2005/8/layout/hierarchy5"/>
    <dgm:cxn modelId="{2CF40B0C-00D5-3C4E-A766-08A4EA1761B7}" type="presParOf" srcId="{5D93B055-8D46-7F47-BA1F-A4C70CD3CD36}" destId="{89B201BE-F52E-AD44-B6D3-50C12BA13CB4}" srcOrd="1" destOrd="0" presId="urn:microsoft.com/office/officeart/2005/8/layout/hierarchy5"/>
    <dgm:cxn modelId="{262597F2-43A7-6B4C-AA65-B9E79EF6A4D3}" type="presParOf" srcId="{89B201BE-F52E-AD44-B6D3-50C12BA13CB4}" destId="{4AD3DE07-16E1-4D4D-B783-94E3543969D2}" srcOrd="0" destOrd="0" presId="urn:microsoft.com/office/officeart/2005/8/layout/hierarchy5"/>
    <dgm:cxn modelId="{05F4C3D2-A297-BE42-B069-0236995083D4}" type="presParOf" srcId="{4AD3DE07-16E1-4D4D-B783-94E3543969D2}" destId="{96CD5CBD-66B4-6241-98C7-D849AAAC4BE5}" srcOrd="0" destOrd="0" presId="urn:microsoft.com/office/officeart/2005/8/layout/hierarchy5"/>
    <dgm:cxn modelId="{DB12B46B-D8D7-C942-A2EB-D4056554A058}" type="presParOf" srcId="{89B201BE-F52E-AD44-B6D3-50C12BA13CB4}" destId="{327B39B4-4078-1843-B039-296D4015EAA8}" srcOrd="1" destOrd="0" presId="urn:microsoft.com/office/officeart/2005/8/layout/hierarchy5"/>
    <dgm:cxn modelId="{44D4AF34-50D1-B14D-BAFE-77F9D9D5DD8F}" type="presParOf" srcId="{327B39B4-4078-1843-B039-296D4015EAA8}" destId="{80FB0BAF-4B28-F14A-AFE3-812256D06DC1}" srcOrd="0" destOrd="0" presId="urn:microsoft.com/office/officeart/2005/8/layout/hierarchy5"/>
    <dgm:cxn modelId="{274C4E45-990D-6C4F-83AC-94B672B5DBAD}" type="presParOf" srcId="{327B39B4-4078-1843-B039-296D4015EAA8}" destId="{F30202E9-4E0A-584C-BBE8-E0AD5BD2CECD}" srcOrd="1" destOrd="0" presId="urn:microsoft.com/office/officeart/2005/8/layout/hierarchy5"/>
    <dgm:cxn modelId="{495A2982-7F31-2343-8DDE-1B7C2D50BC68}" type="presParOf" srcId="{89B201BE-F52E-AD44-B6D3-50C12BA13CB4}" destId="{696F59CF-1B2D-F546-88FF-5BE230CD7B29}" srcOrd="2" destOrd="0" presId="urn:microsoft.com/office/officeart/2005/8/layout/hierarchy5"/>
    <dgm:cxn modelId="{14319DEF-5B93-BA4F-AC08-24564C4D3438}" type="presParOf" srcId="{696F59CF-1B2D-F546-88FF-5BE230CD7B29}" destId="{82F1CD40-1EC7-D844-8838-891AA946EC1B}" srcOrd="0" destOrd="0" presId="urn:microsoft.com/office/officeart/2005/8/layout/hierarchy5"/>
    <dgm:cxn modelId="{B37D043D-2988-EA43-849A-4B30C97BDFFE}" type="presParOf" srcId="{89B201BE-F52E-AD44-B6D3-50C12BA13CB4}" destId="{24681C6C-3776-2A48-82F3-E3D54E47CFD0}" srcOrd="3" destOrd="0" presId="urn:microsoft.com/office/officeart/2005/8/layout/hierarchy5"/>
    <dgm:cxn modelId="{342C7979-48BC-184B-976E-55405024D2D9}" type="presParOf" srcId="{24681C6C-3776-2A48-82F3-E3D54E47CFD0}" destId="{038CE423-44C4-024C-AE8C-686F725FD811}" srcOrd="0" destOrd="0" presId="urn:microsoft.com/office/officeart/2005/8/layout/hierarchy5"/>
    <dgm:cxn modelId="{AEC452F7-069E-5F43-BBD4-836ACACAEC70}" type="presParOf" srcId="{24681C6C-3776-2A48-82F3-E3D54E47CFD0}" destId="{064962A5-23BE-B647-9377-B58EB774BB2B}" srcOrd="1" destOrd="0" presId="urn:microsoft.com/office/officeart/2005/8/layout/hierarchy5"/>
    <dgm:cxn modelId="{C595A628-71B8-3B4D-ABD9-A825B6D2B416}" type="presParOf" srcId="{165FB94A-519B-514A-9118-0DCAA94BFCCF}" destId="{3848919B-3734-6E4D-8867-904ADE0F441F}" srcOrd="2" destOrd="0" presId="urn:microsoft.com/office/officeart/2005/8/layout/hierarchy5"/>
    <dgm:cxn modelId="{FD71AAFE-E864-1E4C-B0E8-30D3A32B98A7}" type="presParOf" srcId="{3848919B-3734-6E4D-8867-904ADE0F441F}" destId="{FA468908-7871-6B4F-954B-3F8D59E36F9D}" srcOrd="0" destOrd="0" presId="urn:microsoft.com/office/officeart/2005/8/layout/hierarchy5"/>
    <dgm:cxn modelId="{11166EBD-FA42-3046-B429-7C40A4A479A1}" type="presParOf" srcId="{165FB94A-519B-514A-9118-0DCAA94BFCCF}" destId="{10DB016F-CDA7-3947-904C-2D196B857D67}" srcOrd="3" destOrd="0" presId="urn:microsoft.com/office/officeart/2005/8/layout/hierarchy5"/>
    <dgm:cxn modelId="{756C2B0A-5DF1-F44D-BF82-3290A2A67BFA}" type="presParOf" srcId="{10DB016F-CDA7-3947-904C-2D196B857D67}" destId="{3D0ACA30-187B-9548-9F9C-B9413BA6151F}" srcOrd="0" destOrd="0" presId="urn:microsoft.com/office/officeart/2005/8/layout/hierarchy5"/>
    <dgm:cxn modelId="{C6CB53DC-97C2-2A40-A393-69DB08B2A330}" type="presParOf" srcId="{10DB016F-CDA7-3947-904C-2D196B857D67}" destId="{CFC581AD-A781-2740-B18B-98A5810BC7D6}" srcOrd="1" destOrd="0" presId="urn:microsoft.com/office/officeart/2005/8/layout/hierarchy5"/>
    <dgm:cxn modelId="{77F40244-02E0-F145-9A34-333CB2070F4D}" type="presParOf" srcId="{CFC581AD-A781-2740-B18B-98A5810BC7D6}" destId="{B2C6EC36-7952-FD43-8A5F-20F9D6B33D78}" srcOrd="0" destOrd="0" presId="urn:microsoft.com/office/officeart/2005/8/layout/hierarchy5"/>
    <dgm:cxn modelId="{435C85FD-D620-0C43-8EEE-16BEB5E6B4A7}" type="presParOf" srcId="{B2C6EC36-7952-FD43-8A5F-20F9D6B33D78}" destId="{D9F112E5-1913-7244-A9F3-0867839C128A}" srcOrd="0" destOrd="0" presId="urn:microsoft.com/office/officeart/2005/8/layout/hierarchy5"/>
    <dgm:cxn modelId="{707C7712-9141-2C4C-B2D7-421F3C8B899B}" type="presParOf" srcId="{CFC581AD-A781-2740-B18B-98A5810BC7D6}" destId="{857753B2-7C31-AE43-ACCF-8FA3D9B7AB82}" srcOrd="1" destOrd="0" presId="urn:microsoft.com/office/officeart/2005/8/layout/hierarchy5"/>
    <dgm:cxn modelId="{073F3F6B-96E4-D34A-B811-645146B4B460}" type="presParOf" srcId="{857753B2-7C31-AE43-ACCF-8FA3D9B7AB82}" destId="{C1925BBA-8A7E-974A-B8DE-BA30CE244D29}" srcOrd="0" destOrd="0" presId="urn:microsoft.com/office/officeart/2005/8/layout/hierarchy5"/>
    <dgm:cxn modelId="{60636479-B0FA-E84D-B393-7AE45319DA74}" type="presParOf" srcId="{857753B2-7C31-AE43-ACCF-8FA3D9B7AB82}" destId="{F140C1B7-13D5-8B47-89A3-0053134DDB95}" srcOrd="1" destOrd="0" presId="urn:microsoft.com/office/officeart/2005/8/layout/hierarchy5"/>
    <dgm:cxn modelId="{E03DDF68-ED24-3542-9C99-142356CB98E9}" type="presParOf" srcId="{165FB94A-519B-514A-9118-0DCAA94BFCCF}" destId="{23F9CC37-0FE0-2442-A4E8-F7FE11502C88}" srcOrd="4" destOrd="0" presId="urn:microsoft.com/office/officeart/2005/8/layout/hierarchy5"/>
    <dgm:cxn modelId="{A652A574-61DF-8648-AFD8-B0C55510A7C0}" type="presParOf" srcId="{23F9CC37-0FE0-2442-A4E8-F7FE11502C88}" destId="{50DD2768-E0CB-3A43-967A-3FCD6CEDC3F5}" srcOrd="0" destOrd="0" presId="urn:microsoft.com/office/officeart/2005/8/layout/hierarchy5"/>
    <dgm:cxn modelId="{F6EF0C9F-6CE5-8349-8D28-37101834DA4B}" type="presParOf" srcId="{165FB94A-519B-514A-9118-0DCAA94BFCCF}" destId="{87DA8343-A393-4743-A6FB-CC747DD0C2FB}" srcOrd="5" destOrd="0" presId="urn:microsoft.com/office/officeart/2005/8/layout/hierarchy5"/>
    <dgm:cxn modelId="{7E6035EF-98A0-E24C-83A5-A22252A96FB1}" type="presParOf" srcId="{87DA8343-A393-4743-A6FB-CC747DD0C2FB}" destId="{E6E5BF14-7FF5-D148-AE89-74E13B1E5037}" srcOrd="0" destOrd="0" presId="urn:microsoft.com/office/officeart/2005/8/layout/hierarchy5"/>
    <dgm:cxn modelId="{5825472D-DD40-064D-A296-FF1F9931DE10}" type="presParOf" srcId="{87DA8343-A393-4743-A6FB-CC747DD0C2FB}" destId="{D804AA38-19D4-254A-8334-F4EA49603997}" srcOrd="1" destOrd="0" presId="urn:microsoft.com/office/officeart/2005/8/layout/hierarchy5"/>
    <dgm:cxn modelId="{63E4B21E-9247-E841-84BC-CA7763AAA5EC}" type="presParOf" srcId="{D804AA38-19D4-254A-8334-F4EA49603997}" destId="{D0947A0E-35BE-F743-9ADD-73A4789C7810}" srcOrd="0" destOrd="0" presId="urn:microsoft.com/office/officeart/2005/8/layout/hierarchy5"/>
    <dgm:cxn modelId="{62B19796-8B23-1B49-AFE6-A0EE51E05957}" type="presParOf" srcId="{D0947A0E-35BE-F743-9ADD-73A4789C7810}" destId="{4E8D8E93-263F-D542-82CB-CED034A30BEB}" srcOrd="0" destOrd="0" presId="urn:microsoft.com/office/officeart/2005/8/layout/hierarchy5"/>
    <dgm:cxn modelId="{F7EAB8BD-7012-944D-9040-649CB8BB7385}" type="presParOf" srcId="{D804AA38-19D4-254A-8334-F4EA49603997}" destId="{0C336C6F-C958-3C47-8232-1751BC0C04C6}" srcOrd="1" destOrd="0" presId="urn:microsoft.com/office/officeart/2005/8/layout/hierarchy5"/>
    <dgm:cxn modelId="{FDD02329-A52E-DE4C-B430-DFBD1D2D7B34}" type="presParOf" srcId="{0C336C6F-C958-3C47-8232-1751BC0C04C6}" destId="{D608879A-2FE1-D64C-980D-06D35CF63133}" srcOrd="0" destOrd="0" presId="urn:microsoft.com/office/officeart/2005/8/layout/hierarchy5"/>
    <dgm:cxn modelId="{ADEC4899-4ECF-E244-9AC6-C580EF38010B}" type="presParOf" srcId="{0C336C6F-C958-3C47-8232-1751BC0C04C6}" destId="{1309F900-43E2-A043-80F4-476AC61CFADF}" srcOrd="1" destOrd="0" presId="urn:microsoft.com/office/officeart/2005/8/layout/hierarchy5"/>
    <dgm:cxn modelId="{F8677C57-ADFA-644E-BB4F-6292D7D58815}" type="presParOf" srcId="{9B800CAE-DA0C-C94D-AA3F-4F239C8B14FC}" destId="{E26311EF-FB7E-C442-8F26-B4C58B6D1FEC}" srcOrd="1" destOrd="0" presId="urn:microsoft.com/office/officeart/2005/8/layout/hierarchy5"/>
    <dgm:cxn modelId="{5714BB78-81B6-494E-BCF5-B91593441323}" type="presParOf" srcId="{E26311EF-FB7E-C442-8F26-B4C58B6D1FEC}" destId="{D35BA3A1-B24B-E14F-8CDE-A75B0B6A151D}" srcOrd="0" destOrd="0" presId="urn:microsoft.com/office/officeart/2005/8/layout/hierarchy5"/>
    <dgm:cxn modelId="{2F91D68D-4B48-A743-9053-C400A8CF9EEF}" type="presParOf" srcId="{D35BA3A1-B24B-E14F-8CDE-A75B0B6A151D}" destId="{A3F5D646-65F0-F04C-8406-5D71E8069B10}" srcOrd="0" destOrd="0" presId="urn:microsoft.com/office/officeart/2005/8/layout/hierarchy5"/>
    <dgm:cxn modelId="{F0A29D81-8635-7841-A366-8D8DF7FEDD2B}" type="presParOf" srcId="{D35BA3A1-B24B-E14F-8CDE-A75B0B6A151D}" destId="{076F725E-4D8E-074A-8749-8F49C717344F}" srcOrd="1" destOrd="0" presId="urn:microsoft.com/office/officeart/2005/8/layout/hierarchy5"/>
    <dgm:cxn modelId="{D03BB269-7203-6B42-899A-B2AA52E439B2}" type="presParOf" srcId="{E26311EF-FB7E-C442-8F26-B4C58B6D1FEC}" destId="{1700C264-2781-4D4F-92B2-631847A7503F}" srcOrd="1" destOrd="0" presId="urn:microsoft.com/office/officeart/2005/8/layout/hierarchy5"/>
    <dgm:cxn modelId="{24416569-18FA-C141-B34C-E89E8F72A6C4}" type="presParOf" srcId="{1700C264-2781-4D4F-92B2-631847A7503F}" destId="{461E5570-8E03-7544-AD8E-571E7CDE1F38}" srcOrd="0" destOrd="0" presId="urn:microsoft.com/office/officeart/2005/8/layout/hierarchy5"/>
    <dgm:cxn modelId="{6CED78B3-EF58-CB49-B69B-C43F1C17C188}" type="presParOf" srcId="{E26311EF-FB7E-C442-8F26-B4C58B6D1FEC}" destId="{D52BFFC1-5F08-1048-A134-C3906975B1B0}" srcOrd="2" destOrd="0" presId="urn:microsoft.com/office/officeart/2005/8/layout/hierarchy5"/>
    <dgm:cxn modelId="{111C77F1-5534-2740-A92E-22CB20E7E846}" type="presParOf" srcId="{D52BFFC1-5F08-1048-A134-C3906975B1B0}" destId="{5FFE779A-51AD-0244-94E3-6C73765B828E}" srcOrd="0" destOrd="0" presId="urn:microsoft.com/office/officeart/2005/8/layout/hierarchy5"/>
    <dgm:cxn modelId="{9F1612B7-0749-5E49-929D-A0CB4DAF0BA8}" type="presParOf" srcId="{D52BFFC1-5F08-1048-A134-C3906975B1B0}" destId="{214BB21A-2A6D-C347-9256-A21A1A0EE8BD}" srcOrd="1" destOrd="0" presId="urn:microsoft.com/office/officeart/2005/8/layout/hierarchy5"/>
    <dgm:cxn modelId="{426E09C7-191B-5D4B-858F-C7475BA873D6}" type="presParOf" srcId="{E26311EF-FB7E-C442-8F26-B4C58B6D1FEC}" destId="{E5B32356-42B8-9044-AD23-76E082C6B011}" srcOrd="3" destOrd="0" presId="urn:microsoft.com/office/officeart/2005/8/layout/hierarchy5"/>
    <dgm:cxn modelId="{ABCEBB83-406B-B541-A3F7-218A877AF317}" type="presParOf" srcId="{E5B32356-42B8-9044-AD23-76E082C6B011}" destId="{F330FE32-C422-B749-9297-F3A1DCD27A54}" srcOrd="0" destOrd="0" presId="urn:microsoft.com/office/officeart/2005/8/layout/hierarchy5"/>
    <dgm:cxn modelId="{A2806297-FB5B-0148-92E5-3D9FDB87AC82}" type="presParOf" srcId="{E26311EF-FB7E-C442-8F26-B4C58B6D1FEC}" destId="{FDFB3123-C3ED-C747-BB73-D47C7BBB1AF7}" srcOrd="4" destOrd="0" presId="urn:microsoft.com/office/officeart/2005/8/layout/hierarchy5"/>
    <dgm:cxn modelId="{65B79FBD-214E-5A4D-8CA8-D03E0CC85F22}" type="presParOf" srcId="{FDFB3123-C3ED-C747-BB73-D47C7BBB1AF7}" destId="{401E56E5-C5CA-AB4A-B92A-14DB536F29C9}" srcOrd="0" destOrd="0" presId="urn:microsoft.com/office/officeart/2005/8/layout/hierarchy5"/>
    <dgm:cxn modelId="{D8D0DA15-E042-A046-A7B1-8018B56C6A64}" type="presParOf" srcId="{FDFB3123-C3ED-C747-BB73-D47C7BBB1AF7}" destId="{A338D93A-0E77-584E-BBB4-E9FDAC03723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E56E5-C5CA-AB4A-B92A-14DB536F29C9}">
      <dsp:nvSpPr>
        <dsp:cNvPr id="0" name=""/>
        <dsp:cNvSpPr/>
      </dsp:nvSpPr>
      <dsp:spPr>
        <a:xfrm>
          <a:off x="5348816" y="0"/>
          <a:ext cx="192722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Sorveglianza postoperatoria</a:t>
          </a:r>
          <a:endParaRPr lang="it-IT" sz="2100" kern="1200" dirty="0"/>
        </a:p>
      </dsp:txBody>
      <dsp:txXfrm>
        <a:off x="5348816" y="0"/>
        <a:ext cx="1927225" cy="1625600"/>
      </dsp:txXfrm>
    </dsp:sp>
    <dsp:sp modelId="{5FFE779A-51AD-0244-94E3-6C73765B828E}">
      <dsp:nvSpPr>
        <dsp:cNvPr id="0" name=""/>
        <dsp:cNvSpPr/>
      </dsp:nvSpPr>
      <dsp:spPr>
        <a:xfrm>
          <a:off x="3100387" y="0"/>
          <a:ext cx="192722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Tipo di intervento</a:t>
          </a:r>
          <a:endParaRPr lang="it-IT" sz="2100" kern="1200" dirty="0"/>
        </a:p>
      </dsp:txBody>
      <dsp:txXfrm>
        <a:off x="3100387" y="0"/>
        <a:ext cx="1927225" cy="1625600"/>
      </dsp:txXfrm>
    </dsp:sp>
    <dsp:sp modelId="{A3F5D646-65F0-F04C-8406-5D71E8069B10}">
      <dsp:nvSpPr>
        <dsp:cNvPr id="0" name=""/>
        <dsp:cNvSpPr/>
      </dsp:nvSpPr>
      <dsp:spPr>
        <a:xfrm>
          <a:off x="851958" y="0"/>
          <a:ext cx="192722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Caratteristiche del paziente</a:t>
          </a:r>
          <a:endParaRPr lang="it-IT" sz="2100" kern="1200" dirty="0"/>
        </a:p>
      </dsp:txBody>
      <dsp:txXfrm>
        <a:off x="851958" y="0"/>
        <a:ext cx="1927225" cy="1625600"/>
      </dsp:txXfrm>
    </dsp:sp>
    <dsp:sp modelId="{F127857D-DEE8-E24E-99A5-2B09F1BC633C}">
      <dsp:nvSpPr>
        <dsp:cNvPr id="0" name=""/>
        <dsp:cNvSpPr/>
      </dsp:nvSpPr>
      <dsp:spPr>
        <a:xfrm>
          <a:off x="1012560" y="2804989"/>
          <a:ext cx="1606020" cy="1679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Anamnesi positiva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Familiarita’</a:t>
          </a:r>
          <a:r>
            <a:rPr lang="it-IT" sz="1200" kern="1200" dirty="0" smtClean="0"/>
            <a:t> di 1 grado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Presenza o meno di </a:t>
          </a:r>
          <a:r>
            <a:rPr lang="it-IT" sz="1200" kern="1200" dirty="0" err="1" smtClean="0"/>
            <a:t>helicobacter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pylori</a:t>
          </a:r>
          <a:endParaRPr lang="it-IT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Abitudine tabagica</a:t>
          </a:r>
          <a:endParaRPr lang="it-IT" sz="1200" kern="1200" dirty="0"/>
        </a:p>
      </dsp:txBody>
      <dsp:txXfrm>
        <a:off x="1059599" y="2852028"/>
        <a:ext cx="1511942" cy="1585193"/>
      </dsp:txXfrm>
    </dsp:sp>
    <dsp:sp modelId="{62D4518A-1A8C-5F44-92C6-D62BF65008C3}">
      <dsp:nvSpPr>
        <dsp:cNvPr id="0" name=""/>
        <dsp:cNvSpPr/>
      </dsp:nvSpPr>
      <dsp:spPr>
        <a:xfrm rot="17945813">
          <a:off x="2279262" y="3054124"/>
          <a:ext cx="132104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321045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906759" y="3034435"/>
        <a:ext cx="66052" cy="66052"/>
      </dsp:txXfrm>
    </dsp:sp>
    <dsp:sp modelId="{201F9A3F-B54A-A343-8D28-850200291CBF}">
      <dsp:nvSpPr>
        <dsp:cNvPr id="0" name=""/>
        <dsp:cNvSpPr/>
      </dsp:nvSpPr>
      <dsp:spPr>
        <a:xfrm>
          <a:off x="3260989" y="2088792"/>
          <a:ext cx="1606020" cy="80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Interventi </a:t>
          </a:r>
          <a:r>
            <a:rPr lang="it-IT" sz="1200" kern="1200" dirty="0" err="1" smtClean="0"/>
            <a:t>resettivi</a:t>
          </a:r>
          <a:endParaRPr lang="it-IT" sz="1200" kern="1200" dirty="0"/>
        </a:p>
      </dsp:txBody>
      <dsp:txXfrm>
        <a:off x="3284508" y="2112311"/>
        <a:ext cx="1558982" cy="755972"/>
      </dsp:txXfrm>
    </dsp:sp>
    <dsp:sp modelId="{4AD3DE07-16E1-4D4D-B783-94E3543969D2}">
      <dsp:nvSpPr>
        <dsp:cNvPr id="0" name=""/>
        <dsp:cNvSpPr/>
      </dsp:nvSpPr>
      <dsp:spPr>
        <a:xfrm rot="19457599">
          <a:off x="4792650" y="2246095"/>
          <a:ext cx="79112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91128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168436" y="2239654"/>
        <a:ext cx="39556" cy="39556"/>
      </dsp:txXfrm>
    </dsp:sp>
    <dsp:sp modelId="{80FB0BAF-4B28-F14A-AFE3-812256D06DC1}">
      <dsp:nvSpPr>
        <dsp:cNvPr id="0" name=""/>
        <dsp:cNvSpPr/>
      </dsp:nvSpPr>
      <dsp:spPr>
        <a:xfrm>
          <a:off x="5509418" y="1627061"/>
          <a:ext cx="1606020" cy="80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Incidenza di reflusso gastro-esofageo</a:t>
          </a:r>
          <a:endParaRPr lang="it-IT" sz="1200" kern="1200" dirty="0"/>
        </a:p>
      </dsp:txBody>
      <dsp:txXfrm>
        <a:off x="5532937" y="1650580"/>
        <a:ext cx="1558982" cy="755972"/>
      </dsp:txXfrm>
    </dsp:sp>
    <dsp:sp modelId="{696F59CF-1B2D-F546-88FF-5BE230CD7B29}">
      <dsp:nvSpPr>
        <dsp:cNvPr id="0" name=""/>
        <dsp:cNvSpPr/>
      </dsp:nvSpPr>
      <dsp:spPr>
        <a:xfrm rot="2142401">
          <a:off x="4792650" y="2707826"/>
          <a:ext cx="79112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91128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168436" y="2701385"/>
        <a:ext cx="39556" cy="39556"/>
      </dsp:txXfrm>
    </dsp:sp>
    <dsp:sp modelId="{038CE423-44C4-024C-AE8C-686F725FD811}">
      <dsp:nvSpPr>
        <dsp:cNvPr id="0" name=""/>
        <dsp:cNvSpPr/>
      </dsp:nvSpPr>
      <dsp:spPr>
        <a:xfrm>
          <a:off x="5509418" y="2550523"/>
          <a:ext cx="1606020" cy="80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Sintomatologia gastrica postprandiale</a:t>
          </a:r>
          <a:endParaRPr lang="it-IT" sz="1200" kern="1200" dirty="0"/>
        </a:p>
      </dsp:txBody>
      <dsp:txXfrm>
        <a:off x="5532937" y="2574042"/>
        <a:ext cx="1558982" cy="755972"/>
      </dsp:txXfrm>
    </dsp:sp>
    <dsp:sp modelId="{3848919B-3734-6E4D-8867-904ADE0F441F}">
      <dsp:nvSpPr>
        <dsp:cNvPr id="0" name=""/>
        <dsp:cNvSpPr/>
      </dsp:nvSpPr>
      <dsp:spPr>
        <a:xfrm rot="1186030">
          <a:off x="2598468" y="3746721"/>
          <a:ext cx="68263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82632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922719" y="3742992"/>
        <a:ext cx="34131" cy="34131"/>
      </dsp:txXfrm>
    </dsp:sp>
    <dsp:sp modelId="{3D0ACA30-187B-9548-9F9C-B9413BA6151F}">
      <dsp:nvSpPr>
        <dsp:cNvPr id="0" name=""/>
        <dsp:cNvSpPr/>
      </dsp:nvSpPr>
      <dsp:spPr>
        <a:xfrm>
          <a:off x="3260989" y="3473985"/>
          <a:ext cx="1606020" cy="80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Interventi che escludono parti di stomaco alla EGDS</a:t>
          </a:r>
        </a:p>
      </dsp:txBody>
      <dsp:txXfrm>
        <a:off x="3284508" y="3497504"/>
        <a:ext cx="1558982" cy="755972"/>
      </dsp:txXfrm>
    </dsp:sp>
    <dsp:sp modelId="{B2C6EC36-7952-FD43-8A5F-20F9D6B33D78}">
      <dsp:nvSpPr>
        <dsp:cNvPr id="0" name=""/>
        <dsp:cNvSpPr/>
      </dsp:nvSpPr>
      <dsp:spPr>
        <a:xfrm>
          <a:off x="4867010" y="3862153"/>
          <a:ext cx="64240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408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172154" y="3859431"/>
        <a:ext cx="32120" cy="32120"/>
      </dsp:txXfrm>
    </dsp:sp>
    <dsp:sp modelId="{C1925BBA-8A7E-974A-B8DE-BA30CE244D29}">
      <dsp:nvSpPr>
        <dsp:cNvPr id="0" name=""/>
        <dsp:cNvSpPr/>
      </dsp:nvSpPr>
      <dsp:spPr>
        <a:xfrm>
          <a:off x="5509418" y="3473985"/>
          <a:ext cx="1606020" cy="80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Alternative diagnostiche (TC?)</a:t>
          </a:r>
        </a:p>
      </dsp:txBody>
      <dsp:txXfrm>
        <a:off x="5532937" y="3497504"/>
        <a:ext cx="1558982" cy="755972"/>
      </dsp:txXfrm>
    </dsp:sp>
    <dsp:sp modelId="{23F9CC37-0FE0-2442-A4E8-F7FE11502C88}">
      <dsp:nvSpPr>
        <dsp:cNvPr id="0" name=""/>
        <dsp:cNvSpPr/>
      </dsp:nvSpPr>
      <dsp:spPr>
        <a:xfrm rot="3654187">
          <a:off x="2279262" y="4208452"/>
          <a:ext cx="132104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321045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906759" y="4188763"/>
        <a:ext cx="66052" cy="66052"/>
      </dsp:txXfrm>
    </dsp:sp>
    <dsp:sp modelId="{E6E5BF14-7FF5-D148-AE89-74E13B1E5037}">
      <dsp:nvSpPr>
        <dsp:cNvPr id="0" name=""/>
        <dsp:cNvSpPr/>
      </dsp:nvSpPr>
      <dsp:spPr>
        <a:xfrm>
          <a:off x="3260989" y="4397448"/>
          <a:ext cx="1606020" cy="80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Interventi che alterano il normale equilibrio acido-base gastrico </a:t>
          </a:r>
        </a:p>
      </dsp:txBody>
      <dsp:txXfrm>
        <a:off x="3284508" y="4420967"/>
        <a:ext cx="1558982" cy="755972"/>
      </dsp:txXfrm>
    </dsp:sp>
    <dsp:sp modelId="{D0947A0E-35BE-F743-9ADD-73A4789C7810}">
      <dsp:nvSpPr>
        <dsp:cNvPr id="0" name=""/>
        <dsp:cNvSpPr/>
      </dsp:nvSpPr>
      <dsp:spPr>
        <a:xfrm>
          <a:off x="4867010" y="4785615"/>
          <a:ext cx="64240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408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172154" y="4782893"/>
        <a:ext cx="32120" cy="32120"/>
      </dsp:txXfrm>
    </dsp:sp>
    <dsp:sp modelId="{D608879A-2FE1-D64C-980D-06D35CF63133}">
      <dsp:nvSpPr>
        <dsp:cNvPr id="0" name=""/>
        <dsp:cNvSpPr/>
      </dsp:nvSpPr>
      <dsp:spPr>
        <a:xfrm>
          <a:off x="5509418" y="4397448"/>
          <a:ext cx="1606020" cy="80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Come gestire le patologie peptiche a lungo termine?</a:t>
          </a:r>
          <a:endParaRPr lang="it-IT" sz="1200" kern="1200" dirty="0"/>
        </a:p>
      </dsp:txBody>
      <dsp:txXfrm>
        <a:off x="5532937" y="4420967"/>
        <a:ext cx="1558982" cy="755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399" y="758952"/>
            <a:ext cx="4913521" cy="3227514"/>
          </a:xfrm>
        </p:spPr>
        <p:txBody>
          <a:bodyPr>
            <a:normAutofit fontScale="90000"/>
          </a:bodyPr>
          <a:lstStyle/>
          <a:p>
            <a:r>
              <a:rPr lang="it-IT" dirty="0"/>
              <a:t>C</a:t>
            </a:r>
            <a:r>
              <a:rPr lang="it-IT" dirty="0" smtClean="0"/>
              <a:t>hirurgia </a:t>
            </a:r>
            <a:r>
              <a:rPr lang="it-IT" dirty="0" err="1"/>
              <a:t>B</a:t>
            </a:r>
            <a:r>
              <a:rPr lang="it-IT" dirty="0" err="1" smtClean="0"/>
              <a:t>ariatrica</a:t>
            </a:r>
            <a:r>
              <a:rPr lang="it-IT" dirty="0" smtClean="0"/>
              <a:t> e Metabolica e Cancro </a:t>
            </a:r>
            <a:r>
              <a:rPr lang="it-IT" dirty="0"/>
              <a:t>G</a:t>
            </a:r>
            <a:r>
              <a:rPr lang="it-IT" dirty="0" smtClean="0"/>
              <a:t>astrico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711736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 smtClean="0">
                <a:solidFill>
                  <a:srgbClr val="00ACB6"/>
                </a:solidFill>
              </a:rPr>
              <a:t>LUCA LEURATTI</a:t>
            </a:r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2800" b="1" dirty="0" smtClean="0">
                <a:solidFill>
                  <a:srgbClr val="00ACB6"/>
                </a:solidFill>
              </a:rPr>
              <a:t>USL Toscana centro, </a:t>
            </a:r>
            <a:r>
              <a:rPr lang="it-IT" sz="2800" b="1" dirty="0" err="1" smtClean="0">
                <a:solidFill>
                  <a:srgbClr val="00ACB6"/>
                </a:solidFill>
              </a:rPr>
              <a:t>p.o.</a:t>
            </a:r>
            <a:r>
              <a:rPr lang="it-IT" sz="2800" b="1" dirty="0" smtClean="0">
                <a:solidFill>
                  <a:srgbClr val="00ACB6"/>
                </a:solidFill>
              </a:rPr>
              <a:t> santa </a:t>
            </a:r>
            <a:r>
              <a:rPr lang="it-IT" sz="2800" b="1" dirty="0" err="1" smtClean="0">
                <a:solidFill>
                  <a:srgbClr val="00ACB6"/>
                </a:solidFill>
              </a:rPr>
              <a:t>maria</a:t>
            </a:r>
            <a:r>
              <a:rPr lang="it-IT" sz="2800" b="1" dirty="0" smtClean="0">
                <a:solidFill>
                  <a:srgbClr val="00ACB6"/>
                </a:solidFill>
              </a:rPr>
              <a:t> nuova </a:t>
            </a:r>
            <a:r>
              <a:rPr lang="it-IT" sz="2800" b="1" dirty="0" err="1" smtClean="0">
                <a:solidFill>
                  <a:srgbClr val="00ACB6"/>
                </a:solidFill>
              </a:rPr>
              <a:t>firenze</a:t>
            </a:r>
            <a:endParaRPr lang="it-IT" sz="2800" b="1" dirty="0" smtClean="0">
              <a:solidFill>
                <a:srgbClr val="00ACB6"/>
              </a:solidFill>
            </a:endParaRPr>
          </a:p>
          <a:p>
            <a:r>
              <a:rPr lang="it-IT" sz="2800" b="1" dirty="0" smtClean="0">
                <a:solidFill>
                  <a:srgbClr val="00ACB6"/>
                </a:solidFill>
              </a:rPr>
              <a:t>Dr </a:t>
            </a:r>
            <a:r>
              <a:rPr lang="it-IT" sz="2800" b="1" dirty="0" err="1" smtClean="0">
                <a:solidFill>
                  <a:srgbClr val="00ACB6"/>
                </a:solidFill>
              </a:rPr>
              <a:t>E.Facchiano</a:t>
            </a:r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9329" y="0"/>
            <a:ext cx="1022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LINEE GUIDA ESGE PER LESIONI MUCOSE PRECANCEROSE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175" t="11925" r="16848" b="14431"/>
          <a:stretch/>
        </p:blipFill>
        <p:spPr>
          <a:xfrm>
            <a:off x="112395" y="1314816"/>
            <a:ext cx="5237586" cy="31466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747" y="1303609"/>
            <a:ext cx="3338382" cy="12055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540" y="2940895"/>
            <a:ext cx="3356560" cy="11708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057" y="1316512"/>
            <a:ext cx="3274943" cy="14255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994" y="2940727"/>
            <a:ext cx="3305006" cy="1431911"/>
          </a:xfrm>
          <a:prstGeom prst="rect">
            <a:avLst/>
          </a:prstGeom>
        </p:spPr>
      </p:pic>
      <p:sp>
        <p:nvSpPr>
          <p:cNvPr id="8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450481" y="4834679"/>
            <a:ext cx="10193284" cy="10929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ATROFIA GASTRICA E METAPLASIA INTESINALE IN PIU’ DI UN SITO AUMENTANO IL RISCHIO DI CANCRO GASTRICO</a:t>
            </a: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IN CASO DI TALI DIAGNOSI IL RISULTATO “DISPLASIA DI ALTO GRADO” E “ CANCRO GASTRICO INVASIVO” SONO I RISULTATI DA EVITARE</a:t>
            </a:r>
            <a:endParaRPr lang="it-IT" sz="16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9329" y="0"/>
            <a:ext cx="1022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LINEE GUIDA ESGE PER LESIONI MUCOSE PRECANCEROSE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99" y="1233993"/>
            <a:ext cx="3415592" cy="16878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77" y="1234849"/>
            <a:ext cx="3453646" cy="16870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824" y="1224943"/>
            <a:ext cx="3704530" cy="23833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02" y="4583107"/>
            <a:ext cx="3394316" cy="130182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797" y="4504504"/>
            <a:ext cx="3258588" cy="16177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379" y="4544874"/>
            <a:ext cx="2990301" cy="1312644"/>
          </a:xfrm>
          <a:prstGeom prst="rect">
            <a:avLst/>
          </a:prstGeom>
        </p:spPr>
      </p:pic>
      <p:sp>
        <p:nvSpPr>
          <p:cNvPr id="9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303464" y="2955598"/>
            <a:ext cx="7496711" cy="67428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NON C’E’ MODO AL MOMENTO DI PREDIRE CHI PROGREDIRA’ A DISPLASIA E CHI NO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 (PROPOSTE DI ALGORITMI DI INTELLIGENZA ARTIFICIALE)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10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6181701" y="3872183"/>
            <a:ext cx="4518262" cy="67428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SORVEGLIANZA ENDOSCOPICA SOLO IN CASI SELEZIONATI, MA SONO MOLTI</a:t>
            </a:r>
            <a:endParaRPr lang="it-IT" sz="16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8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161"/>
            <a:ext cx="4635844" cy="20690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9329" y="0"/>
            <a:ext cx="1022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Evidenza di metaplasia intestinale, che fare?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9540"/>
            <a:ext cx="4607656" cy="10356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517" y="719231"/>
            <a:ext cx="3532989" cy="35736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154" y="719233"/>
            <a:ext cx="3491140" cy="2252864"/>
          </a:xfrm>
          <a:prstGeom prst="rect">
            <a:avLst/>
          </a:prstGeom>
        </p:spPr>
      </p:pic>
      <p:sp>
        <p:nvSpPr>
          <p:cNvPr id="7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326845" y="4382827"/>
            <a:ext cx="11137399" cy="15448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L’ASSOCIAZIONE AMERICANA DEI GASTROENTEROLOGI HA POSTO 3 PICO</a:t>
            </a: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-1 DEVE ESSERE PROPOSTA LA RICERCA ED ERADICAZIONE DI HELICOBACTER PYLORI IN CHI HA DIAGNOSI DI METAPLASIA?</a:t>
            </a: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2-DEVE ESSERE PROPOSTO UN FOLLOW- UP ENDOSCOPICO DI ROUTINE?</a:t>
            </a: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3-DEVE ESSERE PROPOSTO UN FOLLOW-UP ENDOSCOPICO NEI CASI AD ALTO RISCHIO?</a:t>
            </a:r>
            <a:endParaRPr lang="it-IT" sz="16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168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QUANDO SI RISCONTRANO TALI REPERTI?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4197" t="4685" r="24775" b="2069"/>
          <a:stretch/>
        </p:blipFill>
        <p:spPr>
          <a:xfrm>
            <a:off x="5372460" y="894458"/>
            <a:ext cx="6473927" cy="5162833"/>
          </a:xfrm>
          <a:prstGeom prst="rect">
            <a:avLst/>
          </a:prstGeom>
        </p:spPr>
      </p:pic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314705" y="849154"/>
            <a:ext cx="4518262" cy="92645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SOLITAMENTE TALI LESIONI SONO DI RISCONTRO OCCASIONALE NEL PREOPERATORIO, CON UNA INCIDENZA NON TRASCURABILE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400438" y="4387492"/>
            <a:ext cx="4518262" cy="92645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EPPURE LE NOSTRE LINEE GUIDA SICOB NON SONO FORTEMENTE A FAVORE DI UNO SCREENING PREPERATORIO </a:t>
            </a:r>
            <a:endParaRPr lang="it-IT" sz="1600" b="1" dirty="0" smtClean="0">
              <a:solidFill>
                <a:srgbClr val="00ACB6"/>
              </a:solidFill>
            </a:endParaRPr>
          </a:p>
        </p:txBody>
      </p:sp>
      <p:sp>
        <p:nvSpPr>
          <p:cNvPr id="6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433388" y="1979261"/>
            <a:ext cx="4518262" cy="226870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QUESTI REPERTI SONO SPESSO FONDAMENTALI NEL MODIFICARE UNA INDICAZIONE CHIRURGICA DA BYPASS GASTRICO TRADIZIONALE A SLEEVE O A BYPASS GASTRICO FUNZIONALE POICHE’ SI PRECLUDE UN REGOLARE FOLLOW-UP ENDOSCOPICO AL PAZIENTE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509421" y="5278070"/>
            <a:ext cx="4518262" cy="518799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 smtClean="0">
                <a:solidFill>
                  <a:srgbClr val="00ACB6"/>
                </a:solidFill>
              </a:rPr>
              <a:t>PERCHE’?</a:t>
            </a:r>
          </a:p>
        </p:txBody>
      </p:sp>
    </p:spTree>
    <p:extLst>
      <p:ext uri="{BB962C8B-B14F-4D97-AF65-F5344CB8AC3E}">
        <p14:creationId xmlns:p14="http://schemas.microsoft.com/office/powerpoint/2010/main" val="322526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30" y="1581214"/>
            <a:ext cx="4588673" cy="22621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9328" y="0"/>
            <a:ext cx="1077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Non vi sono molti report di tumori del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foregut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dopo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bariatrica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rispetto al numero di interventi totali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31" y="1157515"/>
            <a:ext cx="4607590" cy="4534743"/>
          </a:xfrm>
          <a:prstGeom prst="rect">
            <a:avLst/>
          </a:prstGeom>
        </p:spPr>
      </p:pic>
      <p:sp>
        <p:nvSpPr>
          <p:cNvPr id="5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660872" y="4074886"/>
            <a:ext cx="4518262" cy="92645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La chirurgia </a:t>
            </a:r>
            <a:r>
              <a:rPr lang="it-IT" sz="1600" b="1" dirty="0" err="1" smtClean="0">
                <a:solidFill>
                  <a:srgbClr val="00ACB6"/>
                </a:solidFill>
              </a:rPr>
              <a:t>bariatrica</a:t>
            </a:r>
            <a:r>
              <a:rPr lang="it-IT" sz="1600" b="1" dirty="0" smtClean="0">
                <a:solidFill>
                  <a:srgbClr val="00ACB6"/>
                </a:solidFill>
              </a:rPr>
              <a:t> </a:t>
            </a:r>
            <a:r>
              <a:rPr lang="it-IT" sz="1600" b="1" dirty="0" err="1" smtClean="0">
                <a:solidFill>
                  <a:srgbClr val="00ACB6"/>
                </a:solidFill>
              </a:rPr>
              <a:t>e’</a:t>
            </a:r>
            <a:r>
              <a:rPr lang="it-IT" sz="1600" b="1" dirty="0" smtClean="0">
                <a:solidFill>
                  <a:srgbClr val="00ACB6"/>
                </a:solidFill>
              </a:rPr>
              <a:t> associata ad una riduzione nell’incidenza di malattie neoplastiche nel postoperatorio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6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815266" y="4939282"/>
            <a:ext cx="4518262" cy="110530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IN ALCUNE METANALISI L’INCIDENZA E’ INFERIORE RISPETTO ALLA POPOLAZIONE GENERALE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8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0" y="799743"/>
            <a:ext cx="5434737" cy="31399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7352" y="0"/>
            <a:ext cx="1134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Anche le evidenze sull’esofago di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Barrett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sono incerte 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019707" y="967840"/>
            <a:ext cx="4518262" cy="92645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E’ assodato che la sleeve </a:t>
            </a:r>
            <a:r>
              <a:rPr lang="it-IT" sz="1600" b="1" dirty="0" err="1" smtClean="0">
                <a:solidFill>
                  <a:srgbClr val="00ACB6"/>
                </a:solidFill>
              </a:rPr>
              <a:t>gastrectomy</a:t>
            </a:r>
            <a:r>
              <a:rPr lang="it-IT" sz="1600" b="1" dirty="0" smtClean="0">
                <a:solidFill>
                  <a:srgbClr val="00ACB6"/>
                </a:solidFill>
              </a:rPr>
              <a:t> sia associata a  incidenza maggiore di reflusso gastro-esofageo e insorgenza di esofago di </a:t>
            </a:r>
            <a:r>
              <a:rPr lang="it-IT" sz="1600" b="1" dirty="0" err="1" smtClean="0">
                <a:solidFill>
                  <a:srgbClr val="00ACB6"/>
                </a:solidFill>
              </a:rPr>
              <a:t>Barrett</a:t>
            </a:r>
            <a:r>
              <a:rPr lang="it-IT" sz="1600" b="1" dirty="0" smtClean="0">
                <a:solidFill>
                  <a:srgbClr val="00ACB6"/>
                </a:solidFill>
              </a:rPr>
              <a:t> de novo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025994" y="5154688"/>
            <a:ext cx="4518262" cy="92645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LE METODICHE GRADE PER LE LINEE GUIDA NON POSSONO ESPRIMERSI SULLA NECESSITA’ DI UNO SCREENING PREOPERATORIO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6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109624" y="3080588"/>
            <a:ext cx="4518262" cy="181918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EPPURE ANCHE NEI CASI IN CUI SI SIA INSTAURATO UN REFLUSSO CRONICO, IL REPORT DI TUMORI INVASIVI A LIVELLO DEL GIUNTO ESOFAGO GASTRICO NON E’ DIVERSO NEI DUE GRUPPI DI PAZIENTI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8" y="4026384"/>
            <a:ext cx="4698933" cy="2046224"/>
          </a:xfrm>
          <a:prstGeom prst="rect">
            <a:avLst/>
          </a:prstGeom>
        </p:spPr>
      </p:pic>
      <p:sp>
        <p:nvSpPr>
          <p:cNvPr id="8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178394" y="2093015"/>
            <a:ext cx="4518262" cy="9264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E’ assodato che il bypass gastrico possa agire positivamente nel ridurre il reflusso gastro-esofageo e portando spesso a regressione dell’esofago di </a:t>
            </a:r>
            <a:r>
              <a:rPr lang="it-IT" sz="1600" b="1" dirty="0" err="1" smtClean="0">
                <a:solidFill>
                  <a:srgbClr val="00ACB6"/>
                </a:solidFill>
              </a:rPr>
              <a:t>Barrett</a:t>
            </a:r>
            <a:endParaRPr lang="it-IT" sz="16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352" y="0"/>
            <a:ext cx="1134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PERO’</a:t>
            </a:r>
            <a:r>
              <a:rPr lang="mr-IN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…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" y="536929"/>
            <a:ext cx="4422740" cy="31744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462" y="1876749"/>
            <a:ext cx="3271072" cy="18129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64" y="3715182"/>
            <a:ext cx="6357387" cy="2165551"/>
          </a:xfrm>
          <a:prstGeom prst="rect">
            <a:avLst/>
          </a:prstGeom>
        </p:spPr>
      </p:pic>
      <p:sp>
        <p:nvSpPr>
          <p:cNvPr id="6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316878" y="1006489"/>
            <a:ext cx="4518262" cy="67428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170 CASI RIPORTATI, QUASI TUTTI CON METASTASI GIA’ IN ATTO AL MOMENTO DELLA DIAGNOSI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7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390605" y="2046692"/>
            <a:ext cx="4518262" cy="67428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DIAGNOSI DOPO 9.5 ± 7.4 ANNI 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8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453090" y="3086896"/>
            <a:ext cx="4518262" cy="67428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CIRCA 1/5 IN TERAPIA PALLIATIVA DALLA DIAGNOSI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10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458048" y="4136963"/>
            <a:ext cx="4518262" cy="90890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TUTTI MORTI ENTRO UN ANNO DALLA DIAGNOSI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6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352" y="0"/>
            <a:ext cx="1134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CONCLUSIONI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1051558" y="832984"/>
            <a:ext cx="9479812" cy="11786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LESIONI PRECANCEROSE DOVUTE AD ALTERAZIONI NELL’EQUILIBRO ACIDO/BASE O AD INFEZIONE DA HELICOBACTER PYLORI SONO ESTREMAMENTE FREQUENTI SIA NELLO SCREENING PREOPERATORIO CHE NEL FOLLOW-UP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1102803" y="2401374"/>
            <a:ext cx="9479812" cy="150945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E’ PRESENTE UNO IATO TRA LE LINEE GUIDA GASTROENTEROLOGICHE E QUELLE SICOB NELLA GESTIONE E NEL FOLLOW-UP ENDOSCOPICO DI TALI PAZIENTI PER CUI E’ AUSPICABILE UNA COLLABORAZIONE A LUNGO TERMINE PER UNIFORMARE LE DECISIONI CHIRURGICHE SU STANDARD CONDIVISI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1142808" y="4217001"/>
            <a:ext cx="9479812" cy="11997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LA CHIRURGIA BARIATRICA DETERMINA UNA MODIFICAZIONE ANATOMO-FUNZIONALE DELL’INDIVIDUO PER CUI SI ASSITE AD UN DIVARIO ACCENTUATO TRA INSORGENZA DI PATOLOGIE NEOPLASTICHE ATTESE E DATI REALI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5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85075" y="140345"/>
            <a:ext cx="578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INIZIARE DA PRINCIPIO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2996008" y="1251832"/>
            <a:ext cx="4526280" cy="1711736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b="1" dirty="0">
              <a:solidFill>
                <a:srgbClr val="00ACB6"/>
              </a:solidFill>
            </a:endParaRP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48942" y="698177"/>
            <a:ext cx="9215230" cy="1711736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rgbClr val="00ACB6"/>
                </a:solidFill>
              </a:rPr>
              <a:t>Ovvero: </a:t>
            </a:r>
            <a:r>
              <a:rPr lang="it-IT" sz="2800" b="1" dirty="0" err="1" smtClean="0">
                <a:solidFill>
                  <a:srgbClr val="00ACB6"/>
                </a:solidFill>
              </a:rPr>
              <a:t>perche</a:t>
            </a:r>
            <a:r>
              <a:rPr lang="it-IT" sz="2800" b="1" dirty="0" smtClean="0">
                <a:solidFill>
                  <a:srgbClr val="00ACB6"/>
                </a:solidFill>
              </a:rPr>
              <a:t>’ interessarsi a una correlazione tra una patologia con una incidenza in calo in occidente ed un tipo di chirurgia con tutt’altre </a:t>
            </a:r>
            <a:r>
              <a:rPr lang="it-IT" sz="2800" b="1" dirty="0" err="1" smtClean="0">
                <a:solidFill>
                  <a:srgbClr val="00ACB6"/>
                </a:solidFill>
              </a:rPr>
              <a:t>finalita’</a:t>
            </a:r>
            <a:r>
              <a:rPr lang="it-IT" sz="2800" b="1" dirty="0" smtClean="0">
                <a:solidFill>
                  <a:srgbClr val="00ACB6"/>
                </a:solidFill>
              </a:rPr>
              <a:t>?</a:t>
            </a:r>
            <a:endParaRPr lang="it-IT" sz="2800" b="1" dirty="0">
              <a:solidFill>
                <a:srgbClr val="00ACB6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6441" t="4205" r="11951"/>
          <a:stretch/>
        </p:blipFill>
        <p:spPr>
          <a:xfrm>
            <a:off x="6403990" y="2212592"/>
            <a:ext cx="4537063" cy="38556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24126" t="6444" r="8302" b="3142"/>
          <a:stretch/>
        </p:blipFill>
        <p:spPr>
          <a:xfrm>
            <a:off x="1248234" y="2428971"/>
            <a:ext cx="4775857" cy="33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6269" t="11749" r="6891"/>
          <a:stretch/>
        </p:blipFill>
        <p:spPr>
          <a:xfrm>
            <a:off x="3843894" y="1674589"/>
            <a:ext cx="8002493" cy="42446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42947" y="140345"/>
            <a:ext cx="996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 TUMORI DEL FOREGUT HANNO INCIDENZA PIU’ ALTA NEI PAZIENTI OBESI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3415" t="11572" r="6799" b="46043"/>
          <a:stretch/>
        </p:blipFill>
        <p:spPr>
          <a:xfrm>
            <a:off x="348424" y="1599198"/>
            <a:ext cx="3428034" cy="1086688"/>
          </a:xfrm>
          <a:prstGeom prst="rect">
            <a:avLst/>
          </a:prstGeom>
        </p:spPr>
      </p:pic>
      <p:sp>
        <p:nvSpPr>
          <p:cNvPr id="6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688508" y="2835077"/>
            <a:ext cx="2604653" cy="761089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b="1" dirty="0" smtClean="0">
                <a:solidFill>
                  <a:srgbClr val="00ACB6"/>
                </a:solidFill>
              </a:rPr>
              <a:t>BMJ 2017</a:t>
            </a:r>
            <a:endParaRPr lang="it-IT" sz="1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2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9226" y="162821"/>
            <a:ext cx="306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Cenni storici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868339" y="969566"/>
            <a:ext cx="9215230" cy="17117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rgbClr val="00ACB6"/>
                </a:solidFill>
              </a:rPr>
              <a:t>In alcuni Paesi ed in particolare in Italia interventi come il bypass gastrico hanno faticato inizialmente a prendere piede per le limitazioni di accesso allo stomaco escluso in caso di patologia (neoplastica in primis)</a:t>
            </a:r>
            <a:endParaRPr lang="it-IT" sz="2800" b="1" dirty="0">
              <a:solidFill>
                <a:srgbClr val="00ACB6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229" y="2670476"/>
            <a:ext cx="2204848" cy="29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9226" y="162821"/>
            <a:ext cx="306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Cenni storici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607838" y="991277"/>
            <a:ext cx="10105276" cy="10929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rgbClr val="00ACB6"/>
                </a:solidFill>
              </a:rPr>
              <a:t>In Italia sono state introdotte varianti per ovviare al problema</a:t>
            </a:r>
            <a:endParaRPr lang="it-IT" sz="2800" b="1" dirty="0">
              <a:solidFill>
                <a:srgbClr val="00ACB6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3" y="2019134"/>
            <a:ext cx="1812097" cy="29717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462" y="2127689"/>
            <a:ext cx="1742056" cy="26178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624" y="2181968"/>
            <a:ext cx="2315220" cy="24099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732" y="2171111"/>
            <a:ext cx="2081851" cy="2537487"/>
          </a:xfrm>
          <a:prstGeom prst="rect">
            <a:avLst/>
          </a:prstGeom>
        </p:spPr>
      </p:pic>
      <p:sp>
        <p:nvSpPr>
          <p:cNvPr id="9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1053302" y="5149378"/>
            <a:ext cx="2094421" cy="62578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Bypass gastrico funzionale Furbetta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10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3300566" y="5128083"/>
            <a:ext cx="2560711" cy="89675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Bypass gastrico funzionale </a:t>
            </a:r>
          </a:p>
          <a:p>
            <a:pPr marL="0" indent="0" algn="ctr">
              <a:buNone/>
            </a:pPr>
            <a:r>
              <a:rPr lang="it-IT" sz="1600" b="1" dirty="0" err="1" smtClean="0">
                <a:solidFill>
                  <a:srgbClr val="00ACB6"/>
                </a:solidFill>
              </a:rPr>
              <a:t>Amenta-Cariani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11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5927728" y="5074228"/>
            <a:ext cx="2256792" cy="76648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Bypass gastrico su gastroplastica verticale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12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8967350" y="5139784"/>
            <a:ext cx="2256792" cy="76648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Bypass gastrico </a:t>
            </a:r>
            <a:endParaRPr lang="it-IT" sz="1600" b="1" dirty="0">
              <a:solidFill>
                <a:srgbClr val="00ACB6"/>
              </a:solidFill>
            </a:endParaRP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sec. Lesti-Zappa</a:t>
            </a:r>
            <a:endParaRPr lang="it-IT" sz="16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55665" y="162821"/>
            <a:ext cx="711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Perche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’ preoccuparsi  del futuro?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553567" y="969566"/>
            <a:ext cx="10105276" cy="10929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rgbClr val="00ACB6"/>
                </a:solidFill>
              </a:rPr>
              <a:t>La chirurgia </a:t>
            </a:r>
            <a:r>
              <a:rPr lang="it-IT" sz="2800" b="1" dirty="0" err="1" smtClean="0">
                <a:solidFill>
                  <a:srgbClr val="00ACB6"/>
                </a:solidFill>
              </a:rPr>
              <a:t>bariatrica</a:t>
            </a:r>
            <a:r>
              <a:rPr lang="it-IT" sz="2800" b="1" dirty="0" smtClean="0">
                <a:solidFill>
                  <a:srgbClr val="00ACB6"/>
                </a:solidFill>
              </a:rPr>
              <a:t> </a:t>
            </a:r>
            <a:r>
              <a:rPr lang="it-IT" sz="2800" b="1" dirty="0" err="1" smtClean="0">
                <a:solidFill>
                  <a:srgbClr val="00ACB6"/>
                </a:solidFill>
              </a:rPr>
              <a:t>e’</a:t>
            </a:r>
            <a:r>
              <a:rPr lang="it-IT" sz="2800" b="1" dirty="0" smtClean="0">
                <a:solidFill>
                  <a:srgbClr val="00ACB6"/>
                </a:solidFill>
              </a:rPr>
              <a:t> l’unica specialistica al mondo che opera organi SANI</a:t>
            </a:r>
            <a:endParaRPr lang="it-IT" sz="2800" b="1" dirty="0">
              <a:solidFill>
                <a:srgbClr val="00ACB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04528" y="2051698"/>
            <a:ext cx="2995736" cy="10529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COMPLICANZE MENO ACCETTATE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48386" y="3343932"/>
            <a:ext cx="2962733" cy="1736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RISCHIO DI CREARE PEGGIORAMENTO DELLA QUALITA’ DELLA VITA O PRECLUDERE TRATTAMENTI SPECIFICI CHE SI DOVESSERO RENDERE NECESSARI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9031591" y="3181524"/>
            <a:ext cx="2984469" cy="1736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NECESSITA’ DI PIANIFICAZIONE A LUNGHISSIMO TERMINE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91803" y="5287078"/>
            <a:ext cx="2919315" cy="759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RISULTATI NON PREDICIBILI CON CERTEZZA</a:t>
            </a:r>
            <a:endParaRPr lang="it-IT" dirty="0"/>
          </a:p>
        </p:txBody>
      </p:sp>
      <p:sp>
        <p:nvSpPr>
          <p:cNvPr id="10" name="Freccia angolare in su 9"/>
          <p:cNvSpPr/>
          <p:nvPr/>
        </p:nvSpPr>
        <p:spPr>
          <a:xfrm rot="5400000">
            <a:off x="3505874" y="1900076"/>
            <a:ext cx="1118059" cy="57534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ngolare in su 10"/>
          <p:cNvSpPr/>
          <p:nvPr/>
        </p:nvSpPr>
        <p:spPr>
          <a:xfrm rot="5400000">
            <a:off x="2458315" y="2621278"/>
            <a:ext cx="2627049" cy="66210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ngolare in su 11"/>
          <p:cNvSpPr/>
          <p:nvPr/>
        </p:nvSpPr>
        <p:spPr>
          <a:xfrm rot="5400000">
            <a:off x="1367369" y="3289294"/>
            <a:ext cx="4266232" cy="94431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chiusa 12"/>
          <p:cNvSpPr/>
          <p:nvPr/>
        </p:nvSpPr>
        <p:spPr>
          <a:xfrm>
            <a:off x="7891016" y="2019134"/>
            <a:ext cx="759795" cy="3940568"/>
          </a:xfrm>
          <a:prstGeom prst="rightBrac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03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98634" y="108541"/>
            <a:ext cx="655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Strategia a lungo termine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357933203"/>
              </p:ext>
            </p:extLst>
          </p:nvPr>
        </p:nvGraphicFramePr>
        <p:xfrm>
          <a:off x="194516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75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56032" y="108541"/>
            <a:ext cx="507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PIANIFICAZIONE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742706" y="867659"/>
            <a:ext cx="10105276" cy="10929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rgbClr val="00ACB6"/>
                </a:solidFill>
              </a:rPr>
              <a:t>I PAZIENTI OBESI HANNO UNA LUNGA ASPETTATIVA DI VITA E NON DOVREBBERO ESSERE DIMENTICATE LE ESPERIENZE CONSOLIDATE</a:t>
            </a:r>
            <a:endParaRPr lang="it-IT" sz="2800" b="1" dirty="0">
              <a:solidFill>
                <a:srgbClr val="00ACB6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480" t="21992" r="23024" b="42511"/>
          <a:stretch/>
        </p:blipFill>
        <p:spPr>
          <a:xfrm>
            <a:off x="708085" y="1967941"/>
            <a:ext cx="4439585" cy="14821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9913" t="8449" r="19613" b="52761"/>
          <a:stretch/>
        </p:blipFill>
        <p:spPr>
          <a:xfrm>
            <a:off x="696847" y="3590786"/>
            <a:ext cx="4214796" cy="14775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27379" t="10472" r="13160" b="54617"/>
          <a:stretch/>
        </p:blipFill>
        <p:spPr>
          <a:xfrm>
            <a:off x="6005087" y="1877917"/>
            <a:ext cx="4686854" cy="1503961"/>
          </a:xfrm>
          <a:prstGeom prst="rect">
            <a:avLst/>
          </a:prstGeom>
        </p:spPr>
      </p:pic>
      <p:sp>
        <p:nvSpPr>
          <p:cNvPr id="9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5541303" y="3655071"/>
            <a:ext cx="5964168" cy="165329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ETA’ COMORBIDITA’ ASPETTATIVA DI VITA DOVREBBERO ESSERE PRESE IN CONSIDERAZIONE NEL PROPORRE UN INTERVENTO BARIATRICO, PERCHE’ SPESSO QUELLE CONDIZIONI CHE PREDISPONGONO ALLO SVILUPPO DI CONDIZIONI PRENEOPLASTICHE VENGONO POTENZIALMENTE INDOTTE DALL’INTERVENTO STESSO</a:t>
            </a:r>
            <a:endParaRPr lang="it-IT" sz="1600" b="1" dirty="0">
              <a:solidFill>
                <a:srgbClr val="00ACB6"/>
              </a:solidFill>
            </a:endParaRPr>
          </a:p>
        </p:txBody>
      </p:sp>
      <p:sp>
        <p:nvSpPr>
          <p:cNvPr id="10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6653635" y="5225075"/>
            <a:ext cx="2563722" cy="39810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REFLUSSO ACIDO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6632367" y="5659719"/>
            <a:ext cx="3060450" cy="39810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REFLUSSO ALCALINO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Freccia a inversione 11"/>
          <p:cNvSpPr/>
          <p:nvPr/>
        </p:nvSpPr>
        <p:spPr>
          <a:xfrm rot="5400000" flipV="1">
            <a:off x="4911511" y="4727708"/>
            <a:ext cx="966147" cy="1085348"/>
          </a:xfrm>
          <a:prstGeom prst="uturnArrow">
            <a:avLst>
              <a:gd name="adj1" fmla="val 26695"/>
              <a:gd name="adj2" fmla="val 19915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Parentesi graffa aperta 13"/>
          <p:cNvSpPr/>
          <p:nvPr/>
        </p:nvSpPr>
        <p:spPr>
          <a:xfrm>
            <a:off x="6219467" y="5091258"/>
            <a:ext cx="227938" cy="998711"/>
          </a:xfrm>
          <a:prstGeom prst="leftBrac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61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9728" t="14575" r="9841" b="39685"/>
          <a:stretch/>
        </p:blipFill>
        <p:spPr>
          <a:xfrm>
            <a:off x="134873" y="932756"/>
            <a:ext cx="4376357" cy="14834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2266" t="8279" r="18967"/>
          <a:stretch/>
        </p:blipFill>
        <p:spPr>
          <a:xfrm>
            <a:off x="4091175" y="2807093"/>
            <a:ext cx="3225724" cy="33157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43512" t="13339" r="16789" b="656"/>
          <a:stretch/>
        </p:blipFill>
        <p:spPr>
          <a:xfrm>
            <a:off x="560701" y="2539792"/>
            <a:ext cx="3159559" cy="35726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895" y="2393697"/>
            <a:ext cx="4609611" cy="355402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9329" y="0"/>
            <a:ext cx="1022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Evidenza di metaplasia intestinale, che fare?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5890377" y="890135"/>
            <a:ext cx="5202966" cy="10929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 smtClean="0">
                <a:solidFill>
                  <a:srgbClr val="00ACB6"/>
                </a:solidFill>
              </a:rPr>
              <a:t>FINO AL 20% PUO’ PRESENTARE EVOLUZIONE A DISPLASIA E ADENOCARCINOMA BEN DIFFERENZIATO CON FOCOLAI CHE ORIGINANO IMMEDIATAMENTE AI MARGINI DELLE AREE METAPLASICHE. UN AUMENTO DEL </a:t>
            </a:r>
            <a:r>
              <a:rPr lang="it-IT" sz="1600" b="1" dirty="0" smtClean="0">
                <a:solidFill>
                  <a:srgbClr val="00ACB6"/>
                </a:solidFill>
              </a:rPr>
              <a:t>PH </a:t>
            </a:r>
            <a:r>
              <a:rPr lang="it-IT" sz="1600" b="1" dirty="0" smtClean="0">
                <a:solidFill>
                  <a:srgbClr val="00ACB6"/>
                </a:solidFill>
              </a:rPr>
              <a:t>GASTRICO GIOCA UN RUOLO FONDAMENTALE. </a:t>
            </a:r>
            <a:endParaRPr lang="it-IT" sz="16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7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2653</TotalTime>
  <Words>877</Words>
  <Application>Microsoft Macintosh PowerPoint</Application>
  <PresentationFormat>Personalizzato</PresentationFormat>
  <Paragraphs>81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RetrospectVTI</vt:lpstr>
      <vt:lpstr>Chirurgia Bariatrica e Metabolica e Cancro Gastrico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Luca Leuratti</cp:lastModifiedBy>
  <cp:revision>39</cp:revision>
  <dcterms:created xsi:type="dcterms:W3CDTF">2022-02-27T17:36:31Z</dcterms:created>
  <dcterms:modified xsi:type="dcterms:W3CDTF">2025-05-04T08:19:59Z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